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244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234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347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1583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9704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4615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213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5950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9780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650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6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4063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027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4" name="Group 764">
            <a:extLst>
              <a:ext uri="{FF2B5EF4-FFF2-40B4-BE49-F238E27FC236}">
                <a16:creationId xmlns:a16="http://schemas.microsoft.com/office/drawing/2014/main" id="{0E188487-0B45-46BE-952F-3E1B88B3969F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530725"/>
            <a:ext cx="3690938" cy="2655888"/>
            <a:chOff x="1424" y="2854"/>
            <a:chExt cx="2325" cy="1673"/>
          </a:xfrm>
        </p:grpSpPr>
        <p:sp>
          <p:nvSpPr>
            <p:cNvPr id="10938" name="Freeform 698">
              <a:extLst>
                <a:ext uri="{FF2B5EF4-FFF2-40B4-BE49-F238E27FC236}">
                  <a16:creationId xmlns:a16="http://schemas.microsoft.com/office/drawing/2014/main" id="{67392AF1-BDD1-4D08-836E-46796C258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9" name="Freeform 699">
              <a:extLst>
                <a:ext uri="{FF2B5EF4-FFF2-40B4-BE49-F238E27FC236}">
                  <a16:creationId xmlns:a16="http://schemas.microsoft.com/office/drawing/2014/main" id="{55F35FF5-8B2E-4845-ACC3-1BF4EDC1F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4FDBBE77-783D-49FA-A7B4-7F3BFCCFA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5847D41F-321F-4CA2-B5FA-E7BF0AF96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F35676EF-1A15-4D5E-807C-6D04C0F2D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6E059A09-F02C-44A0-B804-FAEFE12B7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4FC20E1E-4852-4F87-A995-830C2EB42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9E35106E-A2FA-4E5F-8516-A9D31FDFF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05" name="Group 765">
            <a:extLst>
              <a:ext uri="{FF2B5EF4-FFF2-40B4-BE49-F238E27FC236}">
                <a16:creationId xmlns:a16="http://schemas.microsoft.com/office/drawing/2014/main" id="{6CC31509-D1D1-452F-85A8-742D5A5E3E63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09550"/>
            <a:ext cx="10261600" cy="9317038"/>
            <a:chOff x="743" y="132"/>
            <a:chExt cx="6464" cy="5869"/>
          </a:xfrm>
        </p:grpSpPr>
        <p:sp>
          <p:nvSpPr>
            <p:cNvPr id="10941" name="Freeform 701">
              <a:extLst>
                <a:ext uri="{FF2B5EF4-FFF2-40B4-BE49-F238E27FC236}">
                  <a16:creationId xmlns:a16="http://schemas.microsoft.com/office/drawing/2014/main" id="{FC9CA208-4488-4EA8-AE07-20A7C4CE4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4130"/>
              <a:ext cx="227" cy="198"/>
            </a:xfrm>
            <a:custGeom>
              <a:avLst/>
              <a:gdLst>
                <a:gd name="T0" fmla="*/ 142 w 227"/>
                <a:gd name="T1" fmla="*/ 198 h 198"/>
                <a:gd name="T2" fmla="*/ 85 w 227"/>
                <a:gd name="T3" fmla="*/ 85 h 198"/>
                <a:gd name="T4" fmla="*/ 28 w 227"/>
                <a:gd name="T5" fmla="*/ 113 h 198"/>
                <a:gd name="T6" fmla="*/ 0 w 227"/>
                <a:gd name="T7" fmla="*/ 56 h 198"/>
                <a:gd name="T8" fmla="*/ 57 w 227"/>
                <a:gd name="T9" fmla="*/ 0 h 198"/>
                <a:gd name="T10" fmla="*/ 142 w 227"/>
                <a:gd name="T11" fmla="*/ 0 h 198"/>
                <a:gd name="T12" fmla="*/ 227 w 227"/>
                <a:gd name="T13" fmla="*/ 28 h 198"/>
                <a:gd name="T14" fmla="*/ 227 w 227"/>
                <a:gd name="T15" fmla="*/ 141 h 198"/>
                <a:gd name="T16" fmla="*/ 142 w 227"/>
                <a:gd name="T1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8">
                  <a:moveTo>
                    <a:pt x="142" y="198"/>
                  </a:moveTo>
                  <a:lnTo>
                    <a:pt x="85" y="85"/>
                  </a:lnTo>
                  <a:lnTo>
                    <a:pt x="28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141"/>
                  </a:lnTo>
                  <a:lnTo>
                    <a:pt x="142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2" name="Freeform 702">
              <a:extLst>
                <a:ext uri="{FF2B5EF4-FFF2-40B4-BE49-F238E27FC236}">
                  <a16:creationId xmlns:a16="http://schemas.microsoft.com/office/drawing/2014/main" id="{BC500B1A-EEF5-4F5C-925D-DF1F6DD79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130"/>
              <a:ext cx="312" cy="425"/>
            </a:xfrm>
            <a:custGeom>
              <a:avLst/>
              <a:gdLst>
                <a:gd name="T0" fmla="*/ 0 w 312"/>
                <a:gd name="T1" fmla="*/ 311 h 425"/>
                <a:gd name="T2" fmla="*/ 28 w 312"/>
                <a:gd name="T3" fmla="*/ 311 h 425"/>
                <a:gd name="T4" fmla="*/ 85 w 312"/>
                <a:gd name="T5" fmla="*/ 368 h 425"/>
                <a:gd name="T6" fmla="*/ 142 w 312"/>
                <a:gd name="T7" fmla="*/ 368 h 425"/>
                <a:gd name="T8" fmla="*/ 142 w 312"/>
                <a:gd name="T9" fmla="*/ 397 h 425"/>
                <a:gd name="T10" fmla="*/ 170 w 312"/>
                <a:gd name="T11" fmla="*/ 425 h 425"/>
                <a:gd name="T12" fmla="*/ 227 w 312"/>
                <a:gd name="T13" fmla="*/ 368 h 425"/>
                <a:gd name="T14" fmla="*/ 255 w 312"/>
                <a:gd name="T15" fmla="*/ 283 h 425"/>
                <a:gd name="T16" fmla="*/ 227 w 312"/>
                <a:gd name="T17" fmla="*/ 255 h 425"/>
                <a:gd name="T18" fmla="*/ 283 w 312"/>
                <a:gd name="T19" fmla="*/ 170 h 425"/>
                <a:gd name="T20" fmla="*/ 312 w 312"/>
                <a:gd name="T21" fmla="*/ 170 h 425"/>
                <a:gd name="T22" fmla="*/ 312 w 312"/>
                <a:gd name="T23" fmla="*/ 113 h 425"/>
                <a:gd name="T24" fmla="*/ 283 w 312"/>
                <a:gd name="T25" fmla="*/ 56 h 425"/>
                <a:gd name="T26" fmla="*/ 198 w 312"/>
                <a:gd name="T27" fmla="*/ 0 h 425"/>
                <a:gd name="T28" fmla="*/ 85 w 312"/>
                <a:gd name="T29" fmla="*/ 28 h 425"/>
                <a:gd name="T30" fmla="*/ 85 w 312"/>
                <a:gd name="T31" fmla="*/ 141 h 425"/>
                <a:gd name="T32" fmla="*/ 0 w 312"/>
                <a:gd name="T33" fmla="*/ 198 h 425"/>
                <a:gd name="T34" fmla="*/ 0 w 312"/>
                <a:gd name="T3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25">
                  <a:moveTo>
                    <a:pt x="0" y="311"/>
                  </a:moveTo>
                  <a:lnTo>
                    <a:pt x="28" y="311"/>
                  </a:lnTo>
                  <a:lnTo>
                    <a:pt x="85" y="368"/>
                  </a:lnTo>
                  <a:lnTo>
                    <a:pt x="142" y="368"/>
                  </a:lnTo>
                  <a:lnTo>
                    <a:pt x="142" y="397"/>
                  </a:lnTo>
                  <a:lnTo>
                    <a:pt x="170" y="425"/>
                  </a:lnTo>
                  <a:lnTo>
                    <a:pt x="227" y="368"/>
                  </a:lnTo>
                  <a:lnTo>
                    <a:pt x="255" y="283"/>
                  </a:lnTo>
                  <a:lnTo>
                    <a:pt x="227" y="255"/>
                  </a:lnTo>
                  <a:lnTo>
                    <a:pt x="283" y="170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28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0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3" name="Freeform 703">
              <a:extLst>
                <a:ext uri="{FF2B5EF4-FFF2-40B4-BE49-F238E27FC236}">
                  <a16:creationId xmlns:a16="http://schemas.microsoft.com/office/drawing/2014/main" id="{3BCAAE38-9299-4489-9DC6-B9EEAFE1F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4243"/>
              <a:ext cx="198" cy="369"/>
            </a:xfrm>
            <a:custGeom>
              <a:avLst/>
              <a:gdLst>
                <a:gd name="T0" fmla="*/ 142 w 198"/>
                <a:gd name="T1" fmla="*/ 0 h 369"/>
                <a:gd name="T2" fmla="*/ 85 w 198"/>
                <a:gd name="T3" fmla="*/ 28 h 369"/>
                <a:gd name="T4" fmla="*/ 113 w 198"/>
                <a:gd name="T5" fmla="*/ 85 h 369"/>
                <a:gd name="T6" fmla="*/ 57 w 198"/>
                <a:gd name="T7" fmla="*/ 57 h 369"/>
                <a:gd name="T8" fmla="*/ 0 w 198"/>
                <a:gd name="T9" fmla="*/ 142 h 369"/>
                <a:gd name="T10" fmla="*/ 28 w 198"/>
                <a:gd name="T11" fmla="*/ 142 h 369"/>
                <a:gd name="T12" fmla="*/ 57 w 198"/>
                <a:gd name="T13" fmla="*/ 113 h 369"/>
                <a:gd name="T14" fmla="*/ 57 w 198"/>
                <a:gd name="T15" fmla="*/ 170 h 369"/>
                <a:gd name="T16" fmla="*/ 0 w 198"/>
                <a:gd name="T17" fmla="*/ 255 h 369"/>
                <a:gd name="T18" fmla="*/ 85 w 198"/>
                <a:gd name="T19" fmla="*/ 369 h 369"/>
                <a:gd name="T20" fmla="*/ 113 w 198"/>
                <a:gd name="T21" fmla="*/ 340 h 369"/>
                <a:gd name="T22" fmla="*/ 198 w 198"/>
                <a:gd name="T23" fmla="*/ 340 h 369"/>
                <a:gd name="T24" fmla="*/ 170 w 198"/>
                <a:gd name="T25" fmla="*/ 255 h 369"/>
                <a:gd name="T26" fmla="*/ 198 w 198"/>
                <a:gd name="T27" fmla="*/ 255 h 369"/>
                <a:gd name="T28" fmla="*/ 170 w 198"/>
                <a:gd name="T29" fmla="*/ 142 h 369"/>
                <a:gd name="T30" fmla="*/ 142 w 198"/>
                <a:gd name="T31" fmla="*/ 113 h 369"/>
                <a:gd name="T32" fmla="*/ 142 w 198"/>
                <a:gd name="T3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369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40"/>
                  </a:lnTo>
                  <a:lnTo>
                    <a:pt x="170" y="255"/>
                  </a:lnTo>
                  <a:lnTo>
                    <a:pt x="198" y="255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4" name="Freeform 704">
              <a:extLst>
                <a:ext uri="{FF2B5EF4-FFF2-40B4-BE49-F238E27FC236}">
                  <a16:creationId xmlns:a16="http://schemas.microsoft.com/office/drawing/2014/main" id="{5CA02ED0-85A2-436E-8FC2-2D1D82574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4441"/>
              <a:ext cx="142" cy="171"/>
            </a:xfrm>
            <a:custGeom>
              <a:avLst/>
              <a:gdLst>
                <a:gd name="T0" fmla="*/ 113 w 142"/>
                <a:gd name="T1" fmla="*/ 171 h 171"/>
                <a:gd name="T2" fmla="*/ 0 w 142"/>
                <a:gd name="T3" fmla="*/ 114 h 171"/>
                <a:gd name="T4" fmla="*/ 85 w 142"/>
                <a:gd name="T5" fmla="*/ 86 h 171"/>
                <a:gd name="T6" fmla="*/ 56 w 142"/>
                <a:gd name="T7" fmla="*/ 29 h 171"/>
                <a:gd name="T8" fmla="*/ 113 w 142"/>
                <a:gd name="T9" fmla="*/ 0 h 171"/>
                <a:gd name="T10" fmla="*/ 142 w 142"/>
                <a:gd name="T11" fmla="*/ 29 h 171"/>
                <a:gd name="T12" fmla="*/ 113 w 142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13" y="171"/>
                  </a:move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13" y="1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5" name="Freeform 705">
              <a:extLst>
                <a:ext uri="{FF2B5EF4-FFF2-40B4-BE49-F238E27FC236}">
                  <a16:creationId xmlns:a16="http://schemas.microsoft.com/office/drawing/2014/main" id="{D97EC966-2AE9-4FB2-9BD7-00F63FEA5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5235"/>
              <a:ext cx="198" cy="170"/>
            </a:xfrm>
            <a:custGeom>
              <a:avLst/>
              <a:gdLst>
                <a:gd name="T0" fmla="*/ 170 w 198"/>
                <a:gd name="T1" fmla="*/ 57 h 170"/>
                <a:gd name="T2" fmla="*/ 28 w 198"/>
                <a:gd name="T3" fmla="*/ 0 h 170"/>
                <a:gd name="T4" fmla="*/ 0 w 198"/>
                <a:gd name="T5" fmla="*/ 57 h 170"/>
                <a:gd name="T6" fmla="*/ 56 w 198"/>
                <a:gd name="T7" fmla="*/ 170 h 170"/>
                <a:gd name="T8" fmla="*/ 141 w 198"/>
                <a:gd name="T9" fmla="*/ 170 h 170"/>
                <a:gd name="T10" fmla="*/ 198 w 198"/>
                <a:gd name="T11" fmla="*/ 142 h 170"/>
                <a:gd name="T12" fmla="*/ 170 w 198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70" y="57"/>
                  </a:moveTo>
                  <a:lnTo>
                    <a:pt x="28" y="0"/>
                  </a:lnTo>
                  <a:lnTo>
                    <a:pt x="0" y="57"/>
                  </a:lnTo>
                  <a:lnTo>
                    <a:pt x="56" y="170"/>
                  </a:lnTo>
                  <a:lnTo>
                    <a:pt x="141" y="170"/>
                  </a:lnTo>
                  <a:lnTo>
                    <a:pt x="198" y="142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6" name="Freeform 706">
              <a:extLst>
                <a:ext uri="{FF2B5EF4-FFF2-40B4-BE49-F238E27FC236}">
                  <a16:creationId xmlns:a16="http://schemas.microsoft.com/office/drawing/2014/main" id="{016E6414-FED1-4C54-AED0-A625F2F5D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4640"/>
              <a:ext cx="567" cy="879"/>
            </a:xfrm>
            <a:custGeom>
              <a:avLst/>
              <a:gdLst>
                <a:gd name="T0" fmla="*/ 0 w 567"/>
                <a:gd name="T1" fmla="*/ 170 h 879"/>
                <a:gd name="T2" fmla="*/ 85 w 567"/>
                <a:gd name="T3" fmla="*/ 255 h 879"/>
                <a:gd name="T4" fmla="*/ 85 w 567"/>
                <a:gd name="T5" fmla="*/ 312 h 879"/>
                <a:gd name="T6" fmla="*/ 57 w 567"/>
                <a:gd name="T7" fmla="*/ 312 h 879"/>
                <a:gd name="T8" fmla="*/ 142 w 567"/>
                <a:gd name="T9" fmla="*/ 454 h 879"/>
                <a:gd name="T10" fmla="*/ 227 w 567"/>
                <a:gd name="T11" fmla="*/ 539 h 879"/>
                <a:gd name="T12" fmla="*/ 227 w 567"/>
                <a:gd name="T13" fmla="*/ 595 h 879"/>
                <a:gd name="T14" fmla="*/ 255 w 567"/>
                <a:gd name="T15" fmla="*/ 624 h 879"/>
                <a:gd name="T16" fmla="*/ 312 w 567"/>
                <a:gd name="T17" fmla="*/ 510 h 879"/>
                <a:gd name="T18" fmla="*/ 397 w 567"/>
                <a:gd name="T19" fmla="*/ 624 h 879"/>
                <a:gd name="T20" fmla="*/ 341 w 567"/>
                <a:gd name="T21" fmla="*/ 595 h 879"/>
                <a:gd name="T22" fmla="*/ 312 w 567"/>
                <a:gd name="T23" fmla="*/ 652 h 879"/>
                <a:gd name="T24" fmla="*/ 341 w 567"/>
                <a:gd name="T25" fmla="*/ 680 h 879"/>
                <a:gd name="T26" fmla="*/ 255 w 567"/>
                <a:gd name="T27" fmla="*/ 879 h 879"/>
                <a:gd name="T28" fmla="*/ 341 w 567"/>
                <a:gd name="T29" fmla="*/ 850 h 879"/>
                <a:gd name="T30" fmla="*/ 397 w 567"/>
                <a:gd name="T31" fmla="*/ 850 h 879"/>
                <a:gd name="T32" fmla="*/ 539 w 567"/>
                <a:gd name="T33" fmla="*/ 794 h 879"/>
                <a:gd name="T34" fmla="*/ 511 w 567"/>
                <a:gd name="T35" fmla="*/ 624 h 879"/>
                <a:gd name="T36" fmla="*/ 482 w 567"/>
                <a:gd name="T37" fmla="*/ 624 h 879"/>
                <a:gd name="T38" fmla="*/ 482 w 567"/>
                <a:gd name="T39" fmla="*/ 510 h 879"/>
                <a:gd name="T40" fmla="*/ 539 w 567"/>
                <a:gd name="T41" fmla="*/ 482 h 879"/>
                <a:gd name="T42" fmla="*/ 539 w 567"/>
                <a:gd name="T43" fmla="*/ 340 h 879"/>
                <a:gd name="T44" fmla="*/ 567 w 567"/>
                <a:gd name="T45" fmla="*/ 312 h 879"/>
                <a:gd name="T46" fmla="*/ 539 w 567"/>
                <a:gd name="T47" fmla="*/ 227 h 879"/>
                <a:gd name="T48" fmla="*/ 567 w 567"/>
                <a:gd name="T49" fmla="*/ 113 h 879"/>
                <a:gd name="T50" fmla="*/ 511 w 567"/>
                <a:gd name="T51" fmla="*/ 0 h 879"/>
                <a:gd name="T52" fmla="*/ 454 w 567"/>
                <a:gd name="T53" fmla="*/ 28 h 879"/>
                <a:gd name="T54" fmla="*/ 397 w 567"/>
                <a:gd name="T55" fmla="*/ 0 h 879"/>
                <a:gd name="T56" fmla="*/ 341 w 567"/>
                <a:gd name="T57" fmla="*/ 28 h 879"/>
                <a:gd name="T58" fmla="*/ 312 w 567"/>
                <a:gd name="T59" fmla="*/ 0 h 879"/>
                <a:gd name="T60" fmla="*/ 284 w 567"/>
                <a:gd name="T61" fmla="*/ 57 h 879"/>
                <a:gd name="T62" fmla="*/ 341 w 567"/>
                <a:gd name="T63" fmla="*/ 142 h 879"/>
                <a:gd name="T64" fmla="*/ 284 w 567"/>
                <a:gd name="T65" fmla="*/ 198 h 879"/>
                <a:gd name="T66" fmla="*/ 341 w 567"/>
                <a:gd name="T67" fmla="*/ 255 h 879"/>
                <a:gd name="T68" fmla="*/ 369 w 567"/>
                <a:gd name="T69" fmla="*/ 227 h 879"/>
                <a:gd name="T70" fmla="*/ 369 w 567"/>
                <a:gd name="T71" fmla="*/ 170 h 879"/>
                <a:gd name="T72" fmla="*/ 482 w 567"/>
                <a:gd name="T73" fmla="*/ 283 h 879"/>
                <a:gd name="T74" fmla="*/ 454 w 567"/>
                <a:gd name="T75" fmla="*/ 425 h 879"/>
                <a:gd name="T76" fmla="*/ 397 w 567"/>
                <a:gd name="T77" fmla="*/ 340 h 879"/>
                <a:gd name="T78" fmla="*/ 341 w 567"/>
                <a:gd name="T79" fmla="*/ 368 h 879"/>
                <a:gd name="T80" fmla="*/ 312 w 567"/>
                <a:gd name="T81" fmla="*/ 340 h 879"/>
                <a:gd name="T82" fmla="*/ 255 w 567"/>
                <a:gd name="T83" fmla="*/ 170 h 879"/>
                <a:gd name="T84" fmla="*/ 142 w 567"/>
                <a:gd name="T85" fmla="*/ 142 h 879"/>
                <a:gd name="T86" fmla="*/ 85 w 567"/>
                <a:gd name="T87" fmla="*/ 142 h 879"/>
                <a:gd name="T88" fmla="*/ 57 w 567"/>
                <a:gd name="T89" fmla="*/ 170 h 879"/>
                <a:gd name="T90" fmla="*/ 29 w 567"/>
                <a:gd name="T91" fmla="*/ 142 h 879"/>
                <a:gd name="T92" fmla="*/ 0 w 567"/>
                <a:gd name="T93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7" h="879">
                  <a:moveTo>
                    <a:pt x="0" y="170"/>
                  </a:moveTo>
                  <a:lnTo>
                    <a:pt x="85" y="255"/>
                  </a:lnTo>
                  <a:lnTo>
                    <a:pt x="85" y="312"/>
                  </a:lnTo>
                  <a:lnTo>
                    <a:pt x="57" y="312"/>
                  </a:lnTo>
                  <a:lnTo>
                    <a:pt x="142" y="454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255" y="624"/>
                  </a:lnTo>
                  <a:lnTo>
                    <a:pt x="312" y="510"/>
                  </a:lnTo>
                  <a:lnTo>
                    <a:pt x="397" y="624"/>
                  </a:lnTo>
                  <a:lnTo>
                    <a:pt x="341" y="595"/>
                  </a:lnTo>
                  <a:lnTo>
                    <a:pt x="312" y="652"/>
                  </a:lnTo>
                  <a:lnTo>
                    <a:pt x="341" y="680"/>
                  </a:lnTo>
                  <a:lnTo>
                    <a:pt x="255" y="879"/>
                  </a:lnTo>
                  <a:lnTo>
                    <a:pt x="341" y="850"/>
                  </a:lnTo>
                  <a:lnTo>
                    <a:pt x="397" y="850"/>
                  </a:lnTo>
                  <a:lnTo>
                    <a:pt x="539" y="794"/>
                  </a:lnTo>
                  <a:lnTo>
                    <a:pt x="511" y="624"/>
                  </a:lnTo>
                  <a:lnTo>
                    <a:pt x="482" y="624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539" y="227"/>
                  </a:lnTo>
                  <a:lnTo>
                    <a:pt x="567" y="113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1" y="28"/>
                  </a:lnTo>
                  <a:lnTo>
                    <a:pt x="312" y="0"/>
                  </a:lnTo>
                  <a:lnTo>
                    <a:pt x="284" y="57"/>
                  </a:lnTo>
                  <a:lnTo>
                    <a:pt x="341" y="142"/>
                  </a:lnTo>
                  <a:lnTo>
                    <a:pt x="284" y="198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482" y="283"/>
                  </a:lnTo>
                  <a:lnTo>
                    <a:pt x="454" y="425"/>
                  </a:lnTo>
                  <a:lnTo>
                    <a:pt x="397" y="340"/>
                  </a:lnTo>
                  <a:lnTo>
                    <a:pt x="341" y="368"/>
                  </a:lnTo>
                  <a:lnTo>
                    <a:pt x="312" y="340"/>
                  </a:lnTo>
                  <a:lnTo>
                    <a:pt x="255" y="170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F30E6E12-B434-42F2-877B-976314171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4527"/>
              <a:ext cx="425" cy="425"/>
            </a:xfrm>
            <a:custGeom>
              <a:avLst/>
              <a:gdLst>
                <a:gd name="T0" fmla="*/ 425 w 425"/>
                <a:gd name="T1" fmla="*/ 141 h 425"/>
                <a:gd name="T2" fmla="*/ 170 w 425"/>
                <a:gd name="T3" fmla="*/ 396 h 425"/>
                <a:gd name="T4" fmla="*/ 85 w 425"/>
                <a:gd name="T5" fmla="*/ 425 h 425"/>
                <a:gd name="T6" fmla="*/ 28 w 425"/>
                <a:gd name="T7" fmla="*/ 340 h 425"/>
                <a:gd name="T8" fmla="*/ 0 w 425"/>
                <a:gd name="T9" fmla="*/ 340 h 425"/>
                <a:gd name="T10" fmla="*/ 85 w 425"/>
                <a:gd name="T11" fmla="*/ 226 h 425"/>
                <a:gd name="T12" fmla="*/ 142 w 425"/>
                <a:gd name="T13" fmla="*/ 141 h 425"/>
                <a:gd name="T14" fmla="*/ 227 w 425"/>
                <a:gd name="T15" fmla="*/ 56 h 425"/>
                <a:gd name="T16" fmla="*/ 284 w 425"/>
                <a:gd name="T17" fmla="*/ 85 h 425"/>
                <a:gd name="T18" fmla="*/ 284 w 425"/>
                <a:gd name="T19" fmla="*/ 28 h 425"/>
                <a:gd name="T20" fmla="*/ 312 w 425"/>
                <a:gd name="T21" fmla="*/ 0 h 425"/>
                <a:gd name="T22" fmla="*/ 369 w 425"/>
                <a:gd name="T23" fmla="*/ 85 h 425"/>
                <a:gd name="T24" fmla="*/ 425 w 425"/>
                <a:gd name="T25" fmla="*/ 85 h 425"/>
                <a:gd name="T26" fmla="*/ 425 w 425"/>
                <a:gd name="T27" fmla="*/ 14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41"/>
                  </a:moveTo>
                  <a:lnTo>
                    <a:pt x="170" y="396"/>
                  </a:lnTo>
                  <a:lnTo>
                    <a:pt x="85" y="425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85" y="226"/>
                  </a:lnTo>
                  <a:lnTo>
                    <a:pt x="142" y="141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25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0E5129B3-D38A-4ABD-94F3-2FE92C05A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5802"/>
              <a:ext cx="114" cy="199"/>
            </a:xfrm>
            <a:custGeom>
              <a:avLst/>
              <a:gdLst>
                <a:gd name="T0" fmla="*/ 85 w 114"/>
                <a:gd name="T1" fmla="*/ 199 h 199"/>
                <a:gd name="T2" fmla="*/ 0 w 114"/>
                <a:gd name="T3" fmla="*/ 142 h 199"/>
                <a:gd name="T4" fmla="*/ 85 w 114"/>
                <a:gd name="T5" fmla="*/ 0 h 199"/>
                <a:gd name="T6" fmla="*/ 114 w 114"/>
                <a:gd name="T7" fmla="*/ 57 h 199"/>
                <a:gd name="T8" fmla="*/ 85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85" y="199"/>
                  </a:moveTo>
                  <a:lnTo>
                    <a:pt x="0" y="142"/>
                  </a:lnTo>
                  <a:lnTo>
                    <a:pt x="85" y="0"/>
                  </a:lnTo>
                  <a:lnTo>
                    <a:pt x="114" y="57"/>
                  </a:lnTo>
                  <a:lnTo>
                    <a:pt x="85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981C9DDE-A0E3-44FB-A354-D07FCCB08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5122"/>
              <a:ext cx="680" cy="737"/>
            </a:xfrm>
            <a:custGeom>
              <a:avLst/>
              <a:gdLst>
                <a:gd name="T0" fmla="*/ 56 w 680"/>
                <a:gd name="T1" fmla="*/ 652 h 737"/>
                <a:gd name="T2" fmla="*/ 0 w 680"/>
                <a:gd name="T3" fmla="*/ 595 h 737"/>
                <a:gd name="T4" fmla="*/ 0 w 680"/>
                <a:gd name="T5" fmla="*/ 510 h 737"/>
                <a:gd name="T6" fmla="*/ 141 w 680"/>
                <a:gd name="T7" fmla="*/ 425 h 737"/>
                <a:gd name="T8" fmla="*/ 170 w 680"/>
                <a:gd name="T9" fmla="*/ 397 h 737"/>
                <a:gd name="T10" fmla="*/ 255 w 680"/>
                <a:gd name="T11" fmla="*/ 368 h 737"/>
                <a:gd name="T12" fmla="*/ 283 w 680"/>
                <a:gd name="T13" fmla="*/ 312 h 737"/>
                <a:gd name="T14" fmla="*/ 226 w 680"/>
                <a:gd name="T15" fmla="*/ 283 h 737"/>
                <a:gd name="T16" fmla="*/ 226 w 680"/>
                <a:gd name="T17" fmla="*/ 198 h 737"/>
                <a:gd name="T18" fmla="*/ 255 w 680"/>
                <a:gd name="T19" fmla="*/ 85 h 737"/>
                <a:gd name="T20" fmla="*/ 368 w 680"/>
                <a:gd name="T21" fmla="*/ 0 h 737"/>
                <a:gd name="T22" fmla="*/ 396 w 680"/>
                <a:gd name="T23" fmla="*/ 0 h 737"/>
                <a:gd name="T24" fmla="*/ 396 w 680"/>
                <a:gd name="T25" fmla="*/ 57 h 737"/>
                <a:gd name="T26" fmla="*/ 481 w 680"/>
                <a:gd name="T27" fmla="*/ 85 h 737"/>
                <a:gd name="T28" fmla="*/ 510 w 680"/>
                <a:gd name="T29" fmla="*/ 170 h 737"/>
                <a:gd name="T30" fmla="*/ 453 w 680"/>
                <a:gd name="T31" fmla="*/ 142 h 737"/>
                <a:gd name="T32" fmla="*/ 425 w 680"/>
                <a:gd name="T33" fmla="*/ 198 h 737"/>
                <a:gd name="T34" fmla="*/ 368 w 680"/>
                <a:gd name="T35" fmla="*/ 198 h 737"/>
                <a:gd name="T36" fmla="*/ 368 w 680"/>
                <a:gd name="T37" fmla="*/ 227 h 737"/>
                <a:gd name="T38" fmla="*/ 396 w 680"/>
                <a:gd name="T39" fmla="*/ 255 h 737"/>
                <a:gd name="T40" fmla="*/ 368 w 680"/>
                <a:gd name="T41" fmla="*/ 283 h 737"/>
                <a:gd name="T42" fmla="*/ 481 w 680"/>
                <a:gd name="T43" fmla="*/ 283 h 737"/>
                <a:gd name="T44" fmla="*/ 453 w 680"/>
                <a:gd name="T45" fmla="*/ 397 h 737"/>
                <a:gd name="T46" fmla="*/ 425 w 680"/>
                <a:gd name="T47" fmla="*/ 453 h 737"/>
                <a:gd name="T48" fmla="*/ 453 w 680"/>
                <a:gd name="T49" fmla="*/ 510 h 737"/>
                <a:gd name="T50" fmla="*/ 481 w 680"/>
                <a:gd name="T51" fmla="*/ 453 h 737"/>
                <a:gd name="T52" fmla="*/ 510 w 680"/>
                <a:gd name="T53" fmla="*/ 453 h 737"/>
                <a:gd name="T54" fmla="*/ 595 w 680"/>
                <a:gd name="T55" fmla="*/ 397 h 737"/>
                <a:gd name="T56" fmla="*/ 623 w 680"/>
                <a:gd name="T57" fmla="*/ 425 h 737"/>
                <a:gd name="T58" fmla="*/ 623 w 680"/>
                <a:gd name="T59" fmla="*/ 453 h 737"/>
                <a:gd name="T60" fmla="*/ 623 w 680"/>
                <a:gd name="T61" fmla="*/ 482 h 737"/>
                <a:gd name="T62" fmla="*/ 680 w 680"/>
                <a:gd name="T63" fmla="*/ 453 h 737"/>
                <a:gd name="T64" fmla="*/ 652 w 680"/>
                <a:gd name="T65" fmla="*/ 510 h 737"/>
                <a:gd name="T66" fmla="*/ 595 w 680"/>
                <a:gd name="T67" fmla="*/ 510 h 737"/>
                <a:gd name="T68" fmla="*/ 567 w 680"/>
                <a:gd name="T69" fmla="*/ 482 h 737"/>
                <a:gd name="T70" fmla="*/ 538 w 680"/>
                <a:gd name="T71" fmla="*/ 595 h 737"/>
                <a:gd name="T72" fmla="*/ 481 w 680"/>
                <a:gd name="T73" fmla="*/ 680 h 737"/>
                <a:gd name="T74" fmla="*/ 510 w 680"/>
                <a:gd name="T75" fmla="*/ 680 h 737"/>
                <a:gd name="T76" fmla="*/ 481 w 680"/>
                <a:gd name="T77" fmla="*/ 737 h 737"/>
                <a:gd name="T78" fmla="*/ 453 w 680"/>
                <a:gd name="T79" fmla="*/ 737 h 737"/>
                <a:gd name="T80" fmla="*/ 425 w 680"/>
                <a:gd name="T81" fmla="*/ 709 h 737"/>
                <a:gd name="T82" fmla="*/ 453 w 680"/>
                <a:gd name="T83" fmla="*/ 652 h 737"/>
                <a:gd name="T84" fmla="*/ 425 w 680"/>
                <a:gd name="T85" fmla="*/ 567 h 737"/>
                <a:gd name="T86" fmla="*/ 396 w 680"/>
                <a:gd name="T87" fmla="*/ 624 h 737"/>
                <a:gd name="T88" fmla="*/ 396 w 680"/>
                <a:gd name="T89" fmla="*/ 539 h 737"/>
                <a:gd name="T90" fmla="*/ 340 w 680"/>
                <a:gd name="T91" fmla="*/ 595 h 737"/>
                <a:gd name="T92" fmla="*/ 283 w 680"/>
                <a:gd name="T93" fmla="*/ 595 h 737"/>
                <a:gd name="T94" fmla="*/ 283 w 680"/>
                <a:gd name="T95" fmla="*/ 567 h 737"/>
                <a:gd name="T96" fmla="*/ 255 w 680"/>
                <a:gd name="T97" fmla="*/ 539 h 737"/>
                <a:gd name="T98" fmla="*/ 226 w 680"/>
                <a:gd name="T99" fmla="*/ 595 h 737"/>
                <a:gd name="T100" fmla="*/ 56 w 680"/>
                <a:gd name="T10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0" h="737">
                  <a:moveTo>
                    <a:pt x="56" y="652"/>
                  </a:moveTo>
                  <a:lnTo>
                    <a:pt x="0" y="595"/>
                  </a:lnTo>
                  <a:lnTo>
                    <a:pt x="0" y="510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255" y="368"/>
                  </a:lnTo>
                  <a:lnTo>
                    <a:pt x="283" y="312"/>
                  </a:lnTo>
                  <a:lnTo>
                    <a:pt x="226" y="283"/>
                  </a:lnTo>
                  <a:lnTo>
                    <a:pt x="226" y="198"/>
                  </a:lnTo>
                  <a:lnTo>
                    <a:pt x="255" y="85"/>
                  </a:lnTo>
                  <a:lnTo>
                    <a:pt x="368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81" y="85"/>
                  </a:lnTo>
                  <a:lnTo>
                    <a:pt x="510" y="170"/>
                  </a:lnTo>
                  <a:lnTo>
                    <a:pt x="453" y="142"/>
                  </a:lnTo>
                  <a:lnTo>
                    <a:pt x="425" y="198"/>
                  </a:lnTo>
                  <a:lnTo>
                    <a:pt x="368" y="198"/>
                  </a:lnTo>
                  <a:lnTo>
                    <a:pt x="368" y="227"/>
                  </a:lnTo>
                  <a:lnTo>
                    <a:pt x="396" y="255"/>
                  </a:lnTo>
                  <a:lnTo>
                    <a:pt x="368" y="283"/>
                  </a:lnTo>
                  <a:lnTo>
                    <a:pt x="481" y="283"/>
                  </a:lnTo>
                  <a:lnTo>
                    <a:pt x="453" y="397"/>
                  </a:lnTo>
                  <a:lnTo>
                    <a:pt x="425" y="453"/>
                  </a:lnTo>
                  <a:lnTo>
                    <a:pt x="453" y="510"/>
                  </a:lnTo>
                  <a:lnTo>
                    <a:pt x="481" y="453"/>
                  </a:lnTo>
                  <a:lnTo>
                    <a:pt x="510" y="453"/>
                  </a:lnTo>
                  <a:lnTo>
                    <a:pt x="595" y="397"/>
                  </a:lnTo>
                  <a:lnTo>
                    <a:pt x="623" y="425"/>
                  </a:lnTo>
                  <a:lnTo>
                    <a:pt x="623" y="453"/>
                  </a:lnTo>
                  <a:lnTo>
                    <a:pt x="623" y="482"/>
                  </a:lnTo>
                  <a:lnTo>
                    <a:pt x="680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67" y="482"/>
                  </a:lnTo>
                  <a:lnTo>
                    <a:pt x="538" y="595"/>
                  </a:lnTo>
                  <a:lnTo>
                    <a:pt x="481" y="680"/>
                  </a:lnTo>
                  <a:lnTo>
                    <a:pt x="510" y="680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453" y="652"/>
                  </a:lnTo>
                  <a:lnTo>
                    <a:pt x="425" y="567"/>
                  </a:lnTo>
                  <a:lnTo>
                    <a:pt x="396" y="624"/>
                  </a:lnTo>
                  <a:lnTo>
                    <a:pt x="396" y="539"/>
                  </a:lnTo>
                  <a:lnTo>
                    <a:pt x="340" y="595"/>
                  </a:lnTo>
                  <a:lnTo>
                    <a:pt x="283" y="595"/>
                  </a:lnTo>
                  <a:lnTo>
                    <a:pt x="283" y="567"/>
                  </a:lnTo>
                  <a:lnTo>
                    <a:pt x="255" y="539"/>
                  </a:lnTo>
                  <a:lnTo>
                    <a:pt x="226" y="595"/>
                  </a:lnTo>
                  <a:lnTo>
                    <a:pt x="56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1A68859E-BA46-4BC1-B960-B2B357F8C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413"/>
              <a:ext cx="1276" cy="737"/>
            </a:xfrm>
            <a:custGeom>
              <a:avLst/>
              <a:gdLst>
                <a:gd name="T0" fmla="*/ 142 w 1276"/>
                <a:gd name="T1" fmla="*/ 652 h 737"/>
                <a:gd name="T2" fmla="*/ 113 w 1276"/>
                <a:gd name="T3" fmla="*/ 567 h 737"/>
                <a:gd name="T4" fmla="*/ 227 w 1276"/>
                <a:gd name="T5" fmla="*/ 510 h 737"/>
                <a:gd name="T6" fmla="*/ 85 w 1276"/>
                <a:gd name="T7" fmla="*/ 482 h 737"/>
                <a:gd name="T8" fmla="*/ 85 w 1276"/>
                <a:gd name="T9" fmla="*/ 425 h 737"/>
                <a:gd name="T10" fmla="*/ 28 w 1276"/>
                <a:gd name="T11" fmla="*/ 425 h 737"/>
                <a:gd name="T12" fmla="*/ 57 w 1276"/>
                <a:gd name="T13" fmla="*/ 284 h 737"/>
                <a:gd name="T14" fmla="*/ 28 w 1276"/>
                <a:gd name="T15" fmla="*/ 170 h 737"/>
                <a:gd name="T16" fmla="*/ 85 w 1276"/>
                <a:gd name="T17" fmla="*/ 85 h 737"/>
                <a:gd name="T18" fmla="*/ 227 w 1276"/>
                <a:gd name="T19" fmla="*/ 114 h 737"/>
                <a:gd name="T20" fmla="*/ 255 w 1276"/>
                <a:gd name="T21" fmla="*/ 28 h 737"/>
                <a:gd name="T22" fmla="*/ 369 w 1276"/>
                <a:gd name="T23" fmla="*/ 85 h 737"/>
                <a:gd name="T24" fmla="*/ 397 w 1276"/>
                <a:gd name="T25" fmla="*/ 142 h 737"/>
                <a:gd name="T26" fmla="*/ 595 w 1276"/>
                <a:gd name="T27" fmla="*/ 85 h 737"/>
                <a:gd name="T28" fmla="*/ 652 w 1276"/>
                <a:gd name="T29" fmla="*/ 142 h 737"/>
                <a:gd name="T30" fmla="*/ 907 w 1276"/>
                <a:gd name="T31" fmla="*/ 85 h 737"/>
                <a:gd name="T32" fmla="*/ 992 w 1276"/>
                <a:gd name="T33" fmla="*/ 57 h 737"/>
                <a:gd name="T34" fmla="*/ 1021 w 1276"/>
                <a:gd name="T35" fmla="*/ 28 h 737"/>
                <a:gd name="T36" fmla="*/ 1106 w 1276"/>
                <a:gd name="T37" fmla="*/ 0 h 737"/>
                <a:gd name="T38" fmla="*/ 1134 w 1276"/>
                <a:gd name="T39" fmla="*/ 142 h 737"/>
                <a:gd name="T40" fmla="*/ 1134 w 1276"/>
                <a:gd name="T41" fmla="*/ 199 h 737"/>
                <a:gd name="T42" fmla="*/ 1276 w 1276"/>
                <a:gd name="T43" fmla="*/ 284 h 737"/>
                <a:gd name="T44" fmla="*/ 1106 w 1276"/>
                <a:gd name="T45" fmla="*/ 255 h 737"/>
                <a:gd name="T46" fmla="*/ 1106 w 1276"/>
                <a:gd name="T47" fmla="*/ 397 h 737"/>
                <a:gd name="T48" fmla="*/ 1191 w 1276"/>
                <a:gd name="T49" fmla="*/ 397 h 737"/>
                <a:gd name="T50" fmla="*/ 1134 w 1276"/>
                <a:gd name="T51" fmla="*/ 454 h 737"/>
                <a:gd name="T52" fmla="*/ 1106 w 1276"/>
                <a:gd name="T53" fmla="*/ 510 h 737"/>
                <a:gd name="T54" fmla="*/ 851 w 1276"/>
                <a:gd name="T55" fmla="*/ 539 h 737"/>
                <a:gd name="T56" fmla="*/ 794 w 1276"/>
                <a:gd name="T57" fmla="*/ 681 h 737"/>
                <a:gd name="T58" fmla="*/ 680 w 1276"/>
                <a:gd name="T59" fmla="*/ 652 h 737"/>
                <a:gd name="T60" fmla="*/ 624 w 1276"/>
                <a:gd name="T61" fmla="*/ 709 h 737"/>
                <a:gd name="T62" fmla="*/ 539 w 1276"/>
                <a:gd name="T63" fmla="*/ 652 h 737"/>
                <a:gd name="T64" fmla="*/ 482 w 1276"/>
                <a:gd name="T65" fmla="*/ 595 h 737"/>
                <a:gd name="T66" fmla="*/ 425 w 1276"/>
                <a:gd name="T67" fmla="*/ 624 h 737"/>
                <a:gd name="T68" fmla="*/ 397 w 1276"/>
                <a:gd name="T69" fmla="*/ 567 h 737"/>
                <a:gd name="T70" fmla="*/ 397 w 1276"/>
                <a:gd name="T71" fmla="*/ 624 h 737"/>
                <a:gd name="T72" fmla="*/ 142 w 1276"/>
                <a:gd name="T7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6" h="737">
                  <a:moveTo>
                    <a:pt x="142" y="737"/>
                  </a:moveTo>
                  <a:lnTo>
                    <a:pt x="142" y="652"/>
                  </a:lnTo>
                  <a:lnTo>
                    <a:pt x="85" y="595"/>
                  </a:lnTo>
                  <a:lnTo>
                    <a:pt x="113" y="567"/>
                  </a:lnTo>
                  <a:lnTo>
                    <a:pt x="198" y="595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227" y="114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397" y="142"/>
                  </a:lnTo>
                  <a:lnTo>
                    <a:pt x="454" y="85"/>
                  </a:lnTo>
                  <a:lnTo>
                    <a:pt x="595" y="85"/>
                  </a:lnTo>
                  <a:lnTo>
                    <a:pt x="624" y="142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907" y="85"/>
                  </a:lnTo>
                  <a:lnTo>
                    <a:pt x="936" y="114"/>
                  </a:lnTo>
                  <a:lnTo>
                    <a:pt x="992" y="57"/>
                  </a:lnTo>
                  <a:lnTo>
                    <a:pt x="1021" y="57"/>
                  </a:lnTo>
                  <a:lnTo>
                    <a:pt x="1021" y="28"/>
                  </a:lnTo>
                  <a:lnTo>
                    <a:pt x="1049" y="28"/>
                  </a:lnTo>
                  <a:lnTo>
                    <a:pt x="1106" y="0"/>
                  </a:lnTo>
                  <a:lnTo>
                    <a:pt x="1134" y="85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134" y="199"/>
                  </a:lnTo>
                  <a:lnTo>
                    <a:pt x="1191" y="227"/>
                  </a:lnTo>
                  <a:lnTo>
                    <a:pt x="1276" y="284"/>
                  </a:lnTo>
                  <a:lnTo>
                    <a:pt x="1247" y="312"/>
                  </a:lnTo>
                  <a:lnTo>
                    <a:pt x="1106" y="255"/>
                  </a:lnTo>
                  <a:lnTo>
                    <a:pt x="1134" y="312"/>
                  </a:lnTo>
                  <a:lnTo>
                    <a:pt x="1106" y="397"/>
                  </a:lnTo>
                  <a:lnTo>
                    <a:pt x="1162" y="369"/>
                  </a:lnTo>
                  <a:lnTo>
                    <a:pt x="1191" y="397"/>
                  </a:lnTo>
                  <a:lnTo>
                    <a:pt x="1191" y="425"/>
                  </a:lnTo>
                  <a:lnTo>
                    <a:pt x="1134" y="454"/>
                  </a:lnTo>
                  <a:lnTo>
                    <a:pt x="1134" y="482"/>
                  </a:lnTo>
                  <a:lnTo>
                    <a:pt x="1106" y="510"/>
                  </a:lnTo>
                  <a:lnTo>
                    <a:pt x="1021" y="482"/>
                  </a:lnTo>
                  <a:lnTo>
                    <a:pt x="851" y="539"/>
                  </a:lnTo>
                  <a:lnTo>
                    <a:pt x="794" y="595"/>
                  </a:lnTo>
                  <a:lnTo>
                    <a:pt x="794" y="681"/>
                  </a:lnTo>
                  <a:lnTo>
                    <a:pt x="709" y="624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624" y="709"/>
                  </a:lnTo>
                  <a:lnTo>
                    <a:pt x="539" y="681"/>
                  </a:lnTo>
                  <a:lnTo>
                    <a:pt x="539" y="652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454" y="624"/>
                  </a:lnTo>
                  <a:lnTo>
                    <a:pt x="425" y="624"/>
                  </a:lnTo>
                  <a:lnTo>
                    <a:pt x="425" y="567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24"/>
                  </a:lnTo>
                  <a:lnTo>
                    <a:pt x="255" y="737"/>
                  </a:lnTo>
                  <a:lnTo>
                    <a:pt x="142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7CD081E5-EA57-43FE-8A94-D6504629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903"/>
              <a:ext cx="199" cy="255"/>
            </a:xfrm>
            <a:custGeom>
              <a:avLst/>
              <a:gdLst>
                <a:gd name="T0" fmla="*/ 170 w 199"/>
                <a:gd name="T1" fmla="*/ 0 h 255"/>
                <a:gd name="T2" fmla="*/ 85 w 199"/>
                <a:gd name="T3" fmla="*/ 57 h 255"/>
                <a:gd name="T4" fmla="*/ 57 w 199"/>
                <a:gd name="T5" fmla="*/ 113 h 255"/>
                <a:gd name="T6" fmla="*/ 29 w 199"/>
                <a:gd name="T7" fmla="*/ 113 h 255"/>
                <a:gd name="T8" fmla="*/ 0 w 199"/>
                <a:gd name="T9" fmla="*/ 170 h 255"/>
                <a:gd name="T10" fmla="*/ 29 w 199"/>
                <a:gd name="T11" fmla="*/ 255 h 255"/>
                <a:gd name="T12" fmla="*/ 57 w 199"/>
                <a:gd name="T13" fmla="*/ 255 h 255"/>
                <a:gd name="T14" fmla="*/ 85 w 199"/>
                <a:gd name="T15" fmla="*/ 255 h 255"/>
                <a:gd name="T16" fmla="*/ 142 w 199"/>
                <a:gd name="T17" fmla="*/ 170 h 255"/>
                <a:gd name="T18" fmla="*/ 199 w 199"/>
                <a:gd name="T19" fmla="*/ 28 h 255"/>
                <a:gd name="T20" fmla="*/ 170 w 199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55">
                  <a:moveTo>
                    <a:pt x="170" y="0"/>
                  </a:moveTo>
                  <a:lnTo>
                    <a:pt x="85" y="57"/>
                  </a:lnTo>
                  <a:lnTo>
                    <a:pt x="57" y="113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70"/>
                  </a:lnTo>
                  <a:lnTo>
                    <a:pt x="199" y="28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2B0D3C9A-4938-403F-AF93-268CCC837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5122"/>
              <a:ext cx="199" cy="170"/>
            </a:xfrm>
            <a:custGeom>
              <a:avLst/>
              <a:gdLst>
                <a:gd name="T0" fmla="*/ 170 w 199"/>
                <a:gd name="T1" fmla="*/ 0 h 170"/>
                <a:gd name="T2" fmla="*/ 57 w 199"/>
                <a:gd name="T3" fmla="*/ 28 h 170"/>
                <a:gd name="T4" fmla="*/ 0 w 199"/>
                <a:gd name="T5" fmla="*/ 170 h 170"/>
                <a:gd name="T6" fmla="*/ 29 w 199"/>
                <a:gd name="T7" fmla="*/ 170 h 170"/>
                <a:gd name="T8" fmla="*/ 57 w 199"/>
                <a:gd name="T9" fmla="*/ 142 h 170"/>
                <a:gd name="T10" fmla="*/ 114 w 199"/>
                <a:gd name="T11" fmla="*/ 170 h 170"/>
                <a:gd name="T12" fmla="*/ 142 w 199"/>
                <a:gd name="T13" fmla="*/ 170 h 170"/>
                <a:gd name="T14" fmla="*/ 199 w 199"/>
                <a:gd name="T15" fmla="*/ 57 h 170"/>
                <a:gd name="T16" fmla="*/ 170 w 199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70">
                  <a:moveTo>
                    <a:pt x="170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17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068BD209-F420-4DE2-B2FC-C052C06FD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5094"/>
              <a:ext cx="340" cy="255"/>
            </a:xfrm>
            <a:custGeom>
              <a:avLst/>
              <a:gdLst>
                <a:gd name="T0" fmla="*/ 0 w 340"/>
                <a:gd name="T1" fmla="*/ 56 h 255"/>
                <a:gd name="T2" fmla="*/ 29 w 340"/>
                <a:gd name="T3" fmla="*/ 141 h 255"/>
                <a:gd name="T4" fmla="*/ 114 w 340"/>
                <a:gd name="T5" fmla="*/ 141 h 255"/>
                <a:gd name="T6" fmla="*/ 114 w 340"/>
                <a:gd name="T7" fmla="*/ 198 h 255"/>
                <a:gd name="T8" fmla="*/ 142 w 340"/>
                <a:gd name="T9" fmla="*/ 226 h 255"/>
                <a:gd name="T10" fmla="*/ 170 w 340"/>
                <a:gd name="T11" fmla="*/ 170 h 255"/>
                <a:gd name="T12" fmla="*/ 227 w 340"/>
                <a:gd name="T13" fmla="*/ 198 h 255"/>
                <a:gd name="T14" fmla="*/ 227 w 340"/>
                <a:gd name="T15" fmla="*/ 255 h 255"/>
                <a:gd name="T16" fmla="*/ 312 w 340"/>
                <a:gd name="T17" fmla="*/ 226 h 255"/>
                <a:gd name="T18" fmla="*/ 340 w 340"/>
                <a:gd name="T19" fmla="*/ 170 h 255"/>
                <a:gd name="T20" fmla="*/ 340 w 340"/>
                <a:gd name="T21" fmla="*/ 113 h 255"/>
                <a:gd name="T22" fmla="*/ 284 w 340"/>
                <a:gd name="T23" fmla="*/ 113 h 255"/>
                <a:gd name="T24" fmla="*/ 312 w 340"/>
                <a:gd name="T25" fmla="*/ 85 h 255"/>
                <a:gd name="T26" fmla="*/ 142 w 340"/>
                <a:gd name="T27" fmla="*/ 28 h 255"/>
                <a:gd name="T28" fmla="*/ 85 w 340"/>
                <a:gd name="T29" fmla="*/ 0 h 255"/>
                <a:gd name="T30" fmla="*/ 29 w 340"/>
                <a:gd name="T31" fmla="*/ 0 h 255"/>
                <a:gd name="T32" fmla="*/ 0 w 340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55">
                  <a:moveTo>
                    <a:pt x="0" y="56"/>
                  </a:moveTo>
                  <a:lnTo>
                    <a:pt x="29" y="141"/>
                  </a:lnTo>
                  <a:lnTo>
                    <a:pt x="114" y="141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170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312" y="226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142" y="28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03B57C30-A0E5-4C07-BCB6-8F484E8E3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5179"/>
              <a:ext cx="113" cy="170"/>
            </a:xfrm>
            <a:custGeom>
              <a:avLst/>
              <a:gdLst>
                <a:gd name="T0" fmla="*/ 28 w 113"/>
                <a:gd name="T1" fmla="*/ 28 h 170"/>
                <a:gd name="T2" fmla="*/ 0 w 113"/>
                <a:gd name="T3" fmla="*/ 85 h 170"/>
                <a:gd name="T4" fmla="*/ 0 w 113"/>
                <a:gd name="T5" fmla="*/ 141 h 170"/>
                <a:gd name="T6" fmla="*/ 56 w 113"/>
                <a:gd name="T7" fmla="*/ 170 h 170"/>
                <a:gd name="T8" fmla="*/ 113 w 113"/>
                <a:gd name="T9" fmla="*/ 113 h 170"/>
                <a:gd name="T10" fmla="*/ 113 w 113"/>
                <a:gd name="T11" fmla="*/ 56 h 170"/>
                <a:gd name="T12" fmla="*/ 85 w 113"/>
                <a:gd name="T13" fmla="*/ 0 h 170"/>
                <a:gd name="T14" fmla="*/ 28 w 113"/>
                <a:gd name="T15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70">
                  <a:moveTo>
                    <a:pt x="28" y="28"/>
                  </a:moveTo>
                  <a:lnTo>
                    <a:pt x="0" y="85"/>
                  </a:lnTo>
                  <a:lnTo>
                    <a:pt x="0" y="141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29B080BB-42C6-4347-84C3-7AD78C5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5179"/>
              <a:ext cx="284" cy="226"/>
            </a:xfrm>
            <a:custGeom>
              <a:avLst/>
              <a:gdLst>
                <a:gd name="T0" fmla="*/ 199 w 284"/>
                <a:gd name="T1" fmla="*/ 0 h 226"/>
                <a:gd name="T2" fmla="*/ 85 w 284"/>
                <a:gd name="T3" fmla="*/ 28 h 226"/>
                <a:gd name="T4" fmla="*/ 0 w 284"/>
                <a:gd name="T5" fmla="*/ 113 h 226"/>
                <a:gd name="T6" fmla="*/ 0 w 284"/>
                <a:gd name="T7" fmla="*/ 198 h 226"/>
                <a:gd name="T8" fmla="*/ 57 w 284"/>
                <a:gd name="T9" fmla="*/ 226 h 226"/>
                <a:gd name="T10" fmla="*/ 256 w 284"/>
                <a:gd name="T11" fmla="*/ 141 h 226"/>
                <a:gd name="T12" fmla="*/ 284 w 284"/>
                <a:gd name="T13" fmla="*/ 85 h 226"/>
                <a:gd name="T14" fmla="*/ 256 w 284"/>
                <a:gd name="T15" fmla="*/ 28 h 226"/>
                <a:gd name="T16" fmla="*/ 199 w 28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6">
                  <a:moveTo>
                    <a:pt x="199" y="0"/>
                  </a:moveTo>
                  <a:lnTo>
                    <a:pt x="85" y="28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6"/>
                  </a:lnTo>
                  <a:lnTo>
                    <a:pt x="256" y="141"/>
                  </a:lnTo>
                  <a:lnTo>
                    <a:pt x="284" y="85"/>
                  </a:lnTo>
                  <a:lnTo>
                    <a:pt x="256" y="28"/>
                  </a:lnTo>
                  <a:lnTo>
                    <a:pt x="19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31EEA7A8-585E-4AEA-B690-14BBC8867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4498"/>
              <a:ext cx="369" cy="312"/>
            </a:xfrm>
            <a:custGeom>
              <a:avLst/>
              <a:gdLst>
                <a:gd name="T0" fmla="*/ 86 w 369"/>
                <a:gd name="T1" fmla="*/ 29 h 312"/>
                <a:gd name="T2" fmla="*/ 0 w 369"/>
                <a:gd name="T3" fmla="*/ 199 h 312"/>
                <a:gd name="T4" fmla="*/ 0 w 369"/>
                <a:gd name="T5" fmla="*/ 284 h 312"/>
                <a:gd name="T6" fmla="*/ 114 w 369"/>
                <a:gd name="T7" fmla="*/ 312 h 312"/>
                <a:gd name="T8" fmla="*/ 256 w 369"/>
                <a:gd name="T9" fmla="*/ 199 h 312"/>
                <a:gd name="T10" fmla="*/ 341 w 369"/>
                <a:gd name="T11" fmla="*/ 170 h 312"/>
                <a:gd name="T12" fmla="*/ 369 w 369"/>
                <a:gd name="T13" fmla="*/ 114 h 312"/>
                <a:gd name="T14" fmla="*/ 312 w 369"/>
                <a:gd name="T15" fmla="*/ 0 h 312"/>
                <a:gd name="T16" fmla="*/ 284 w 369"/>
                <a:gd name="T17" fmla="*/ 0 h 312"/>
                <a:gd name="T18" fmla="*/ 171 w 369"/>
                <a:gd name="T19" fmla="*/ 57 h 312"/>
                <a:gd name="T20" fmla="*/ 86 w 369"/>
                <a:gd name="T21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312">
                  <a:moveTo>
                    <a:pt x="86" y="29"/>
                  </a:moveTo>
                  <a:lnTo>
                    <a:pt x="0" y="199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256" y="199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171" y="57"/>
                  </a:lnTo>
                  <a:lnTo>
                    <a:pt x="86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F68456A5-0BB4-4985-BC3F-B1664B190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385"/>
              <a:ext cx="142" cy="170"/>
            </a:xfrm>
            <a:custGeom>
              <a:avLst/>
              <a:gdLst>
                <a:gd name="T0" fmla="*/ 85 w 142"/>
                <a:gd name="T1" fmla="*/ 0 h 170"/>
                <a:gd name="T2" fmla="*/ 28 w 142"/>
                <a:gd name="T3" fmla="*/ 28 h 170"/>
                <a:gd name="T4" fmla="*/ 0 w 142"/>
                <a:gd name="T5" fmla="*/ 113 h 170"/>
                <a:gd name="T6" fmla="*/ 28 w 142"/>
                <a:gd name="T7" fmla="*/ 170 h 170"/>
                <a:gd name="T8" fmla="*/ 85 w 142"/>
                <a:gd name="T9" fmla="*/ 170 h 170"/>
                <a:gd name="T10" fmla="*/ 142 w 142"/>
                <a:gd name="T11" fmla="*/ 113 h 170"/>
                <a:gd name="T12" fmla="*/ 142 w 142"/>
                <a:gd name="T13" fmla="*/ 28 h 170"/>
                <a:gd name="T14" fmla="*/ 85 w 142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70">
                  <a:moveTo>
                    <a:pt x="85" y="0"/>
                  </a:moveTo>
                  <a:lnTo>
                    <a:pt x="28" y="28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89284AF9-25C5-4114-8388-EBB4E6B27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243"/>
              <a:ext cx="142" cy="255"/>
            </a:xfrm>
            <a:custGeom>
              <a:avLst/>
              <a:gdLst>
                <a:gd name="T0" fmla="*/ 28 w 142"/>
                <a:gd name="T1" fmla="*/ 28 h 255"/>
                <a:gd name="T2" fmla="*/ 0 w 142"/>
                <a:gd name="T3" fmla="*/ 142 h 255"/>
                <a:gd name="T4" fmla="*/ 57 w 142"/>
                <a:gd name="T5" fmla="*/ 255 h 255"/>
                <a:gd name="T6" fmla="*/ 85 w 142"/>
                <a:gd name="T7" fmla="*/ 255 h 255"/>
                <a:gd name="T8" fmla="*/ 142 w 142"/>
                <a:gd name="T9" fmla="*/ 113 h 255"/>
                <a:gd name="T10" fmla="*/ 113 w 142"/>
                <a:gd name="T11" fmla="*/ 28 h 255"/>
                <a:gd name="T12" fmla="*/ 85 w 142"/>
                <a:gd name="T13" fmla="*/ 0 h 255"/>
                <a:gd name="T14" fmla="*/ 28 w 142"/>
                <a:gd name="T15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5">
                  <a:moveTo>
                    <a:pt x="28" y="28"/>
                  </a:moveTo>
                  <a:lnTo>
                    <a:pt x="0" y="142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13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4E5B3E7E-8E05-4F41-8895-E70C89BCA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243"/>
              <a:ext cx="369" cy="482"/>
            </a:xfrm>
            <a:custGeom>
              <a:avLst/>
              <a:gdLst>
                <a:gd name="T0" fmla="*/ 0 w 369"/>
                <a:gd name="T1" fmla="*/ 142 h 482"/>
                <a:gd name="T2" fmla="*/ 85 w 369"/>
                <a:gd name="T3" fmla="*/ 312 h 482"/>
                <a:gd name="T4" fmla="*/ 227 w 369"/>
                <a:gd name="T5" fmla="*/ 454 h 482"/>
                <a:gd name="T6" fmla="*/ 312 w 369"/>
                <a:gd name="T7" fmla="*/ 482 h 482"/>
                <a:gd name="T8" fmla="*/ 312 w 369"/>
                <a:gd name="T9" fmla="*/ 397 h 482"/>
                <a:gd name="T10" fmla="*/ 369 w 369"/>
                <a:gd name="T11" fmla="*/ 340 h 482"/>
                <a:gd name="T12" fmla="*/ 283 w 369"/>
                <a:gd name="T13" fmla="*/ 340 h 482"/>
                <a:gd name="T14" fmla="*/ 312 w 369"/>
                <a:gd name="T15" fmla="*/ 284 h 482"/>
                <a:gd name="T16" fmla="*/ 340 w 369"/>
                <a:gd name="T17" fmla="*/ 255 h 482"/>
                <a:gd name="T18" fmla="*/ 340 w 369"/>
                <a:gd name="T19" fmla="*/ 227 h 482"/>
                <a:gd name="T20" fmla="*/ 312 w 369"/>
                <a:gd name="T21" fmla="*/ 227 h 482"/>
                <a:gd name="T22" fmla="*/ 283 w 369"/>
                <a:gd name="T23" fmla="*/ 113 h 482"/>
                <a:gd name="T24" fmla="*/ 227 w 369"/>
                <a:gd name="T25" fmla="*/ 142 h 482"/>
                <a:gd name="T26" fmla="*/ 198 w 369"/>
                <a:gd name="T27" fmla="*/ 85 h 482"/>
                <a:gd name="T28" fmla="*/ 198 w 369"/>
                <a:gd name="T29" fmla="*/ 57 h 482"/>
                <a:gd name="T30" fmla="*/ 170 w 369"/>
                <a:gd name="T31" fmla="*/ 0 h 482"/>
                <a:gd name="T32" fmla="*/ 85 w 369"/>
                <a:gd name="T33" fmla="*/ 28 h 482"/>
                <a:gd name="T34" fmla="*/ 0 w 369"/>
                <a:gd name="T35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482">
                  <a:moveTo>
                    <a:pt x="0" y="142"/>
                  </a:moveTo>
                  <a:lnTo>
                    <a:pt x="85" y="312"/>
                  </a:lnTo>
                  <a:lnTo>
                    <a:pt x="227" y="454"/>
                  </a:lnTo>
                  <a:lnTo>
                    <a:pt x="312" y="482"/>
                  </a:lnTo>
                  <a:lnTo>
                    <a:pt x="312" y="397"/>
                  </a:lnTo>
                  <a:lnTo>
                    <a:pt x="369" y="340"/>
                  </a:lnTo>
                  <a:lnTo>
                    <a:pt x="283" y="340"/>
                  </a:lnTo>
                  <a:lnTo>
                    <a:pt x="312" y="284"/>
                  </a:lnTo>
                  <a:lnTo>
                    <a:pt x="340" y="255"/>
                  </a:lnTo>
                  <a:lnTo>
                    <a:pt x="340" y="227"/>
                  </a:lnTo>
                  <a:lnTo>
                    <a:pt x="312" y="227"/>
                  </a:lnTo>
                  <a:lnTo>
                    <a:pt x="283" y="113"/>
                  </a:lnTo>
                  <a:lnTo>
                    <a:pt x="227" y="142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867F9C04-4CF2-4175-96D7-D759DCDAF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4697"/>
              <a:ext cx="113" cy="56"/>
            </a:xfrm>
            <a:custGeom>
              <a:avLst/>
              <a:gdLst>
                <a:gd name="T0" fmla="*/ 56 w 113"/>
                <a:gd name="T1" fmla="*/ 0 h 56"/>
                <a:gd name="T2" fmla="*/ 0 w 113"/>
                <a:gd name="T3" fmla="*/ 28 h 56"/>
                <a:gd name="T4" fmla="*/ 28 w 113"/>
                <a:gd name="T5" fmla="*/ 56 h 56"/>
                <a:gd name="T6" fmla="*/ 113 w 113"/>
                <a:gd name="T7" fmla="*/ 0 h 56"/>
                <a:gd name="T8" fmla="*/ 56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56" y="0"/>
                  </a:moveTo>
                  <a:lnTo>
                    <a:pt x="0" y="28"/>
                  </a:lnTo>
                  <a:lnTo>
                    <a:pt x="28" y="56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77332097-90AA-4083-BE11-5F29D2778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583"/>
              <a:ext cx="142" cy="114"/>
            </a:xfrm>
            <a:custGeom>
              <a:avLst/>
              <a:gdLst>
                <a:gd name="T0" fmla="*/ 28 w 142"/>
                <a:gd name="T1" fmla="*/ 0 h 114"/>
                <a:gd name="T2" fmla="*/ 0 w 142"/>
                <a:gd name="T3" fmla="*/ 57 h 114"/>
                <a:gd name="T4" fmla="*/ 28 w 142"/>
                <a:gd name="T5" fmla="*/ 114 h 114"/>
                <a:gd name="T6" fmla="*/ 85 w 142"/>
                <a:gd name="T7" fmla="*/ 85 h 114"/>
                <a:gd name="T8" fmla="*/ 142 w 142"/>
                <a:gd name="T9" fmla="*/ 0 h 114"/>
                <a:gd name="T10" fmla="*/ 113 w 142"/>
                <a:gd name="T11" fmla="*/ 0 h 114"/>
                <a:gd name="T12" fmla="*/ 57 w 142"/>
                <a:gd name="T13" fmla="*/ 29 h 114"/>
                <a:gd name="T14" fmla="*/ 57 w 142"/>
                <a:gd name="T15" fmla="*/ 0 h 114"/>
                <a:gd name="T16" fmla="*/ 28 w 142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14">
                  <a:moveTo>
                    <a:pt x="28" y="0"/>
                  </a:moveTo>
                  <a:lnTo>
                    <a:pt x="0" y="57"/>
                  </a:lnTo>
                  <a:lnTo>
                    <a:pt x="28" y="114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57" y="29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66392FA9-E312-4261-ADBF-3A678919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4725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0 h 85"/>
                <a:gd name="T4" fmla="*/ 28 w 57"/>
                <a:gd name="T5" fmla="*/ 85 h 85"/>
                <a:gd name="T6" fmla="*/ 57 w 57"/>
                <a:gd name="T7" fmla="*/ 57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0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BF2E3C2F-C7D8-4578-B406-C91904C2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4668"/>
              <a:ext cx="481" cy="426"/>
            </a:xfrm>
            <a:custGeom>
              <a:avLst/>
              <a:gdLst>
                <a:gd name="T0" fmla="*/ 198 w 481"/>
                <a:gd name="T1" fmla="*/ 142 h 426"/>
                <a:gd name="T2" fmla="*/ 141 w 481"/>
                <a:gd name="T3" fmla="*/ 199 h 426"/>
                <a:gd name="T4" fmla="*/ 85 w 481"/>
                <a:gd name="T5" fmla="*/ 199 h 426"/>
                <a:gd name="T6" fmla="*/ 85 w 481"/>
                <a:gd name="T7" fmla="*/ 255 h 426"/>
                <a:gd name="T8" fmla="*/ 56 w 481"/>
                <a:gd name="T9" fmla="*/ 227 h 426"/>
                <a:gd name="T10" fmla="*/ 28 w 481"/>
                <a:gd name="T11" fmla="*/ 199 h 426"/>
                <a:gd name="T12" fmla="*/ 0 w 481"/>
                <a:gd name="T13" fmla="*/ 227 h 426"/>
                <a:gd name="T14" fmla="*/ 85 w 481"/>
                <a:gd name="T15" fmla="*/ 426 h 426"/>
                <a:gd name="T16" fmla="*/ 198 w 481"/>
                <a:gd name="T17" fmla="*/ 426 h 426"/>
                <a:gd name="T18" fmla="*/ 255 w 481"/>
                <a:gd name="T19" fmla="*/ 397 h 426"/>
                <a:gd name="T20" fmla="*/ 340 w 481"/>
                <a:gd name="T21" fmla="*/ 397 h 426"/>
                <a:gd name="T22" fmla="*/ 340 w 481"/>
                <a:gd name="T23" fmla="*/ 255 h 426"/>
                <a:gd name="T24" fmla="*/ 425 w 481"/>
                <a:gd name="T25" fmla="*/ 170 h 426"/>
                <a:gd name="T26" fmla="*/ 481 w 481"/>
                <a:gd name="T27" fmla="*/ 0 h 426"/>
                <a:gd name="T28" fmla="*/ 396 w 481"/>
                <a:gd name="T29" fmla="*/ 0 h 426"/>
                <a:gd name="T30" fmla="*/ 255 w 481"/>
                <a:gd name="T31" fmla="*/ 170 h 426"/>
                <a:gd name="T32" fmla="*/ 226 w 481"/>
                <a:gd name="T33" fmla="*/ 170 h 426"/>
                <a:gd name="T34" fmla="*/ 226 w 481"/>
                <a:gd name="T35" fmla="*/ 142 h 426"/>
                <a:gd name="T36" fmla="*/ 198 w 481"/>
                <a:gd name="T37" fmla="*/ 14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1" h="426">
                  <a:moveTo>
                    <a:pt x="198" y="142"/>
                  </a:moveTo>
                  <a:lnTo>
                    <a:pt x="141" y="199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56" y="227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426"/>
                  </a:lnTo>
                  <a:lnTo>
                    <a:pt x="198" y="426"/>
                  </a:lnTo>
                  <a:lnTo>
                    <a:pt x="255" y="397"/>
                  </a:lnTo>
                  <a:lnTo>
                    <a:pt x="340" y="397"/>
                  </a:lnTo>
                  <a:lnTo>
                    <a:pt x="340" y="255"/>
                  </a:lnTo>
                  <a:lnTo>
                    <a:pt x="425" y="170"/>
                  </a:lnTo>
                  <a:lnTo>
                    <a:pt x="481" y="0"/>
                  </a:lnTo>
                  <a:lnTo>
                    <a:pt x="396" y="0"/>
                  </a:lnTo>
                  <a:lnTo>
                    <a:pt x="255" y="170"/>
                  </a:lnTo>
                  <a:lnTo>
                    <a:pt x="226" y="170"/>
                  </a:lnTo>
                  <a:lnTo>
                    <a:pt x="226" y="142"/>
                  </a:lnTo>
                  <a:lnTo>
                    <a:pt x="198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48860F67-53BF-4FC2-B428-D152FDACC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" y="3874"/>
              <a:ext cx="1050" cy="739"/>
            </a:xfrm>
            <a:custGeom>
              <a:avLst/>
              <a:gdLst>
                <a:gd name="T0" fmla="*/ 341 w 1049"/>
                <a:gd name="T1" fmla="*/ 738 h 738"/>
                <a:gd name="T2" fmla="*/ 312 w 1049"/>
                <a:gd name="T3" fmla="*/ 653 h 738"/>
                <a:gd name="T4" fmla="*/ 341 w 1049"/>
                <a:gd name="T5" fmla="*/ 454 h 738"/>
                <a:gd name="T6" fmla="*/ 312 w 1049"/>
                <a:gd name="T7" fmla="*/ 397 h 738"/>
                <a:gd name="T8" fmla="*/ 227 w 1049"/>
                <a:gd name="T9" fmla="*/ 341 h 738"/>
                <a:gd name="T10" fmla="*/ 199 w 1049"/>
                <a:gd name="T11" fmla="*/ 369 h 738"/>
                <a:gd name="T12" fmla="*/ 114 w 1049"/>
                <a:gd name="T13" fmla="*/ 312 h 738"/>
                <a:gd name="T14" fmla="*/ 57 w 1049"/>
                <a:gd name="T15" fmla="*/ 312 h 738"/>
                <a:gd name="T16" fmla="*/ 85 w 1049"/>
                <a:gd name="T17" fmla="*/ 341 h 738"/>
                <a:gd name="T18" fmla="*/ 0 w 1049"/>
                <a:gd name="T19" fmla="*/ 312 h 738"/>
                <a:gd name="T20" fmla="*/ 29 w 1049"/>
                <a:gd name="T21" fmla="*/ 256 h 738"/>
                <a:gd name="T22" fmla="*/ 57 w 1049"/>
                <a:gd name="T23" fmla="*/ 256 h 738"/>
                <a:gd name="T24" fmla="*/ 57 w 1049"/>
                <a:gd name="T25" fmla="*/ 199 h 738"/>
                <a:gd name="T26" fmla="*/ 142 w 1049"/>
                <a:gd name="T27" fmla="*/ 199 h 738"/>
                <a:gd name="T28" fmla="*/ 114 w 1049"/>
                <a:gd name="T29" fmla="*/ 114 h 738"/>
                <a:gd name="T30" fmla="*/ 29 w 1049"/>
                <a:gd name="T31" fmla="*/ 114 h 738"/>
                <a:gd name="T32" fmla="*/ 0 w 1049"/>
                <a:gd name="T33" fmla="*/ 57 h 738"/>
                <a:gd name="T34" fmla="*/ 29 w 1049"/>
                <a:gd name="T35" fmla="*/ 29 h 738"/>
                <a:gd name="T36" fmla="*/ 57 w 1049"/>
                <a:gd name="T37" fmla="*/ 57 h 738"/>
                <a:gd name="T38" fmla="*/ 114 w 1049"/>
                <a:gd name="T39" fmla="*/ 57 h 738"/>
                <a:gd name="T40" fmla="*/ 142 w 1049"/>
                <a:gd name="T41" fmla="*/ 29 h 738"/>
                <a:gd name="T42" fmla="*/ 170 w 1049"/>
                <a:gd name="T43" fmla="*/ 57 h 738"/>
                <a:gd name="T44" fmla="*/ 227 w 1049"/>
                <a:gd name="T45" fmla="*/ 29 h 738"/>
                <a:gd name="T46" fmla="*/ 256 w 1049"/>
                <a:gd name="T47" fmla="*/ 57 h 738"/>
                <a:gd name="T48" fmla="*/ 284 w 1049"/>
                <a:gd name="T49" fmla="*/ 57 h 738"/>
                <a:gd name="T50" fmla="*/ 312 w 1049"/>
                <a:gd name="T51" fmla="*/ 86 h 738"/>
                <a:gd name="T52" fmla="*/ 426 w 1049"/>
                <a:gd name="T53" fmla="*/ 114 h 738"/>
                <a:gd name="T54" fmla="*/ 511 w 1049"/>
                <a:gd name="T55" fmla="*/ 86 h 738"/>
                <a:gd name="T56" fmla="*/ 482 w 1049"/>
                <a:gd name="T57" fmla="*/ 57 h 738"/>
                <a:gd name="T58" fmla="*/ 511 w 1049"/>
                <a:gd name="T59" fmla="*/ 29 h 738"/>
                <a:gd name="T60" fmla="*/ 511 w 1049"/>
                <a:gd name="T61" fmla="*/ 0 h 738"/>
                <a:gd name="T62" fmla="*/ 567 w 1049"/>
                <a:gd name="T63" fmla="*/ 0 h 738"/>
                <a:gd name="T64" fmla="*/ 567 w 1049"/>
                <a:gd name="T65" fmla="*/ 142 h 738"/>
                <a:gd name="T66" fmla="*/ 596 w 1049"/>
                <a:gd name="T67" fmla="*/ 227 h 738"/>
                <a:gd name="T68" fmla="*/ 652 w 1049"/>
                <a:gd name="T69" fmla="*/ 227 h 738"/>
                <a:gd name="T70" fmla="*/ 681 w 1049"/>
                <a:gd name="T71" fmla="*/ 256 h 738"/>
                <a:gd name="T72" fmla="*/ 709 w 1049"/>
                <a:gd name="T73" fmla="*/ 284 h 738"/>
                <a:gd name="T74" fmla="*/ 737 w 1049"/>
                <a:gd name="T75" fmla="*/ 397 h 738"/>
                <a:gd name="T76" fmla="*/ 794 w 1049"/>
                <a:gd name="T77" fmla="*/ 426 h 738"/>
                <a:gd name="T78" fmla="*/ 794 w 1049"/>
                <a:gd name="T79" fmla="*/ 397 h 738"/>
                <a:gd name="T80" fmla="*/ 908 w 1049"/>
                <a:gd name="T81" fmla="*/ 454 h 738"/>
                <a:gd name="T82" fmla="*/ 936 w 1049"/>
                <a:gd name="T83" fmla="*/ 426 h 738"/>
                <a:gd name="T84" fmla="*/ 993 w 1049"/>
                <a:gd name="T85" fmla="*/ 426 h 738"/>
                <a:gd name="T86" fmla="*/ 1049 w 1049"/>
                <a:gd name="T87" fmla="*/ 454 h 738"/>
                <a:gd name="T88" fmla="*/ 1021 w 1049"/>
                <a:gd name="T89" fmla="*/ 511 h 738"/>
                <a:gd name="T90" fmla="*/ 1049 w 1049"/>
                <a:gd name="T91" fmla="*/ 539 h 738"/>
                <a:gd name="T92" fmla="*/ 1021 w 1049"/>
                <a:gd name="T93" fmla="*/ 539 h 738"/>
                <a:gd name="T94" fmla="*/ 993 w 1049"/>
                <a:gd name="T95" fmla="*/ 511 h 738"/>
                <a:gd name="T96" fmla="*/ 936 w 1049"/>
                <a:gd name="T97" fmla="*/ 511 h 738"/>
                <a:gd name="T98" fmla="*/ 936 w 1049"/>
                <a:gd name="T99" fmla="*/ 539 h 738"/>
                <a:gd name="T100" fmla="*/ 766 w 1049"/>
                <a:gd name="T101" fmla="*/ 511 h 738"/>
                <a:gd name="T102" fmla="*/ 652 w 1049"/>
                <a:gd name="T103" fmla="*/ 567 h 738"/>
                <a:gd name="T104" fmla="*/ 596 w 1049"/>
                <a:gd name="T105" fmla="*/ 539 h 738"/>
                <a:gd name="T106" fmla="*/ 482 w 1049"/>
                <a:gd name="T107" fmla="*/ 567 h 738"/>
                <a:gd name="T108" fmla="*/ 454 w 1049"/>
                <a:gd name="T109" fmla="*/ 624 h 738"/>
                <a:gd name="T110" fmla="*/ 426 w 1049"/>
                <a:gd name="T111" fmla="*/ 624 h 738"/>
                <a:gd name="T112" fmla="*/ 397 w 1049"/>
                <a:gd name="T113" fmla="*/ 681 h 738"/>
                <a:gd name="T114" fmla="*/ 341 w 1049"/>
                <a:gd name="T11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738">
                  <a:moveTo>
                    <a:pt x="341" y="738"/>
                  </a:moveTo>
                  <a:lnTo>
                    <a:pt x="312" y="653"/>
                  </a:lnTo>
                  <a:lnTo>
                    <a:pt x="341" y="454"/>
                  </a:lnTo>
                  <a:lnTo>
                    <a:pt x="312" y="397"/>
                  </a:lnTo>
                  <a:lnTo>
                    <a:pt x="227" y="341"/>
                  </a:lnTo>
                  <a:lnTo>
                    <a:pt x="199" y="369"/>
                  </a:lnTo>
                  <a:lnTo>
                    <a:pt x="114" y="312"/>
                  </a:lnTo>
                  <a:lnTo>
                    <a:pt x="57" y="312"/>
                  </a:lnTo>
                  <a:lnTo>
                    <a:pt x="85" y="341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12" y="86"/>
                  </a:lnTo>
                  <a:lnTo>
                    <a:pt x="426" y="114"/>
                  </a:lnTo>
                  <a:lnTo>
                    <a:pt x="511" y="86"/>
                  </a:lnTo>
                  <a:lnTo>
                    <a:pt x="482" y="57"/>
                  </a:lnTo>
                  <a:lnTo>
                    <a:pt x="511" y="29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42"/>
                  </a:lnTo>
                  <a:lnTo>
                    <a:pt x="596" y="227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84"/>
                  </a:lnTo>
                  <a:lnTo>
                    <a:pt x="737" y="397"/>
                  </a:lnTo>
                  <a:lnTo>
                    <a:pt x="794" y="426"/>
                  </a:lnTo>
                  <a:lnTo>
                    <a:pt x="794" y="397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993" y="426"/>
                  </a:lnTo>
                  <a:lnTo>
                    <a:pt x="1049" y="454"/>
                  </a:lnTo>
                  <a:lnTo>
                    <a:pt x="1021" y="511"/>
                  </a:lnTo>
                  <a:lnTo>
                    <a:pt x="1049" y="539"/>
                  </a:lnTo>
                  <a:lnTo>
                    <a:pt x="1021" y="539"/>
                  </a:lnTo>
                  <a:lnTo>
                    <a:pt x="993" y="511"/>
                  </a:lnTo>
                  <a:lnTo>
                    <a:pt x="936" y="511"/>
                  </a:lnTo>
                  <a:lnTo>
                    <a:pt x="936" y="539"/>
                  </a:lnTo>
                  <a:lnTo>
                    <a:pt x="766" y="511"/>
                  </a:lnTo>
                  <a:lnTo>
                    <a:pt x="652" y="567"/>
                  </a:lnTo>
                  <a:lnTo>
                    <a:pt x="596" y="539"/>
                  </a:lnTo>
                  <a:lnTo>
                    <a:pt x="482" y="567"/>
                  </a:lnTo>
                  <a:lnTo>
                    <a:pt x="454" y="624"/>
                  </a:lnTo>
                  <a:lnTo>
                    <a:pt x="426" y="624"/>
                  </a:lnTo>
                  <a:lnTo>
                    <a:pt x="397" y="681"/>
                  </a:lnTo>
                  <a:lnTo>
                    <a:pt x="341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EB27B567-8894-400A-A9B2-EA1ADD789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" y="3988"/>
              <a:ext cx="397" cy="283"/>
            </a:xfrm>
            <a:custGeom>
              <a:avLst/>
              <a:gdLst>
                <a:gd name="T0" fmla="*/ 255 w 397"/>
                <a:gd name="T1" fmla="*/ 0 h 283"/>
                <a:gd name="T2" fmla="*/ 85 w 397"/>
                <a:gd name="T3" fmla="*/ 85 h 283"/>
                <a:gd name="T4" fmla="*/ 0 w 397"/>
                <a:gd name="T5" fmla="*/ 113 h 283"/>
                <a:gd name="T6" fmla="*/ 0 w 397"/>
                <a:gd name="T7" fmla="*/ 170 h 283"/>
                <a:gd name="T8" fmla="*/ 28 w 397"/>
                <a:gd name="T9" fmla="*/ 198 h 283"/>
                <a:gd name="T10" fmla="*/ 85 w 397"/>
                <a:gd name="T11" fmla="*/ 170 h 283"/>
                <a:gd name="T12" fmla="*/ 113 w 397"/>
                <a:gd name="T13" fmla="*/ 255 h 283"/>
                <a:gd name="T14" fmla="*/ 170 w 397"/>
                <a:gd name="T15" fmla="*/ 283 h 283"/>
                <a:gd name="T16" fmla="*/ 284 w 397"/>
                <a:gd name="T17" fmla="*/ 255 h 283"/>
                <a:gd name="T18" fmla="*/ 312 w 397"/>
                <a:gd name="T19" fmla="*/ 142 h 283"/>
                <a:gd name="T20" fmla="*/ 369 w 397"/>
                <a:gd name="T21" fmla="*/ 113 h 283"/>
                <a:gd name="T22" fmla="*/ 397 w 397"/>
                <a:gd name="T23" fmla="*/ 28 h 283"/>
                <a:gd name="T24" fmla="*/ 369 w 397"/>
                <a:gd name="T25" fmla="*/ 0 h 283"/>
                <a:gd name="T26" fmla="*/ 255 w 397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83">
                  <a:moveTo>
                    <a:pt x="255" y="0"/>
                  </a:moveTo>
                  <a:lnTo>
                    <a:pt x="85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13" y="255"/>
                  </a:lnTo>
                  <a:lnTo>
                    <a:pt x="170" y="283"/>
                  </a:lnTo>
                  <a:lnTo>
                    <a:pt x="284" y="255"/>
                  </a:lnTo>
                  <a:lnTo>
                    <a:pt x="312" y="142"/>
                  </a:lnTo>
                  <a:lnTo>
                    <a:pt x="369" y="113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0089E8A5-F96B-41FD-8D8A-25119FC92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130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0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113 w 113"/>
                <a:gd name="T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113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E67ED515-00E6-4B18-9BE2-9E24D21FE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243"/>
              <a:ext cx="142" cy="142"/>
            </a:xfrm>
            <a:custGeom>
              <a:avLst/>
              <a:gdLst>
                <a:gd name="T0" fmla="*/ 113 w 142"/>
                <a:gd name="T1" fmla="*/ 0 h 142"/>
                <a:gd name="T2" fmla="*/ 142 w 142"/>
                <a:gd name="T3" fmla="*/ 85 h 142"/>
                <a:gd name="T4" fmla="*/ 113 w 142"/>
                <a:gd name="T5" fmla="*/ 142 h 142"/>
                <a:gd name="T6" fmla="*/ 28 w 142"/>
                <a:gd name="T7" fmla="*/ 142 h 142"/>
                <a:gd name="T8" fmla="*/ 28 w 142"/>
                <a:gd name="T9" fmla="*/ 113 h 142"/>
                <a:gd name="T10" fmla="*/ 0 w 142"/>
                <a:gd name="T11" fmla="*/ 57 h 142"/>
                <a:gd name="T12" fmla="*/ 113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113" y="0"/>
                  </a:moveTo>
                  <a:lnTo>
                    <a:pt x="142" y="85"/>
                  </a:lnTo>
                  <a:lnTo>
                    <a:pt x="113" y="142"/>
                  </a:lnTo>
                  <a:lnTo>
                    <a:pt x="28" y="142"/>
                  </a:lnTo>
                  <a:lnTo>
                    <a:pt x="28" y="113"/>
                  </a:lnTo>
                  <a:lnTo>
                    <a:pt x="0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DF40D334-74EC-47BF-97B1-968E44F81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4158"/>
              <a:ext cx="227" cy="198"/>
            </a:xfrm>
            <a:custGeom>
              <a:avLst/>
              <a:gdLst>
                <a:gd name="T0" fmla="*/ 0 w 227"/>
                <a:gd name="T1" fmla="*/ 85 h 198"/>
                <a:gd name="T2" fmla="*/ 28 w 227"/>
                <a:gd name="T3" fmla="*/ 198 h 198"/>
                <a:gd name="T4" fmla="*/ 141 w 227"/>
                <a:gd name="T5" fmla="*/ 142 h 198"/>
                <a:gd name="T6" fmla="*/ 227 w 227"/>
                <a:gd name="T7" fmla="*/ 113 h 198"/>
                <a:gd name="T8" fmla="*/ 227 w 227"/>
                <a:gd name="T9" fmla="*/ 28 h 198"/>
                <a:gd name="T10" fmla="*/ 170 w 227"/>
                <a:gd name="T11" fmla="*/ 85 h 198"/>
                <a:gd name="T12" fmla="*/ 113 w 227"/>
                <a:gd name="T13" fmla="*/ 0 h 198"/>
                <a:gd name="T14" fmla="*/ 0 w 227"/>
                <a:gd name="T15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98">
                  <a:moveTo>
                    <a:pt x="0" y="85"/>
                  </a:moveTo>
                  <a:lnTo>
                    <a:pt x="28" y="198"/>
                  </a:lnTo>
                  <a:lnTo>
                    <a:pt x="141" y="142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DB3CD75F-940C-40AB-A697-A270D6625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3081"/>
              <a:ext cx="879" cy="964"/>
            </a:xfrm>
            <a:custGeom>
              <a:avLst/>
              <a:gdLst>
                <a:gd name="T0" fmla="*/ 709 w 879"/>
                <a:gd name="T1" fmla="*/ 879 h 964"/>
                <a:gd name="T2" fmla="*/ 851 w 879"/>
                <a:gd name="T3" fmla="*/ 850 h 964"/>
                <a:gd name="T4" fmla="*/ 851 w 879"/>
                <a:gd name="T5" fmla="*/ 737 h 964"/>
                <a:gd name="T6" fmla="*/ 794 w 879"/>
                <a:gd name="T7" fmla="*/ 680 h 964"/>
                <a:gd name="T8" fmla="*/ 851 w 879"/>
                <a:gd name="T9" fmla="*/ 623 h 964"/>
                <a:gd name="T10" fmla="*/ 709 w 879"/>
                <a:gd name="T11" fmla="*/ 567 h 964"/>
                <a:gd name="T12" fmla="*/ 794 w 879"/>
                <a:gd name="T13" fmla="*/ 567 h 964"/>
                <a:gd name="T14" fmla="*/ 794 w 879"/>
                <a:gd name="T15" fmla="*/ 482 h 964"/>
                <a:gd name="T16" fmla="*/ 823 w 879"/>
                <a:gd name="T17" fmla="*/ 397 h 964"/>
                <a:gd name="T18" fmla="*/ 851 w 879"/>
                <a:gd name="T19" fmla="*/ 340 h 964"/>
                <a:gd name="T20" fmla="*/ 794 w 879"/>
                <a:gd name="T21" fmla="*/ 340 h 964"/>
                <a:gd name="T22" fmla="*/ 709 w 879"/>
                <a:gd name="T23" fmla="*/ 312 h 964"/>
                <a:gd name="T24" fmla="*/ 766 w 879"/>
                <a:gd name="T25" fmla="*/ 226 h 964"/>
                <a:gd name="T26" fmla="*/ 709 w 879"/>
                <a:gd name="T27" fmla="*/ 226 h 964"/>
                <a:gd name="T28" fmla="*/ 652 w 879"/>
                <a:gd name="T29" fmla="*/ 170 h 964"/>
                <a:gd name="T30" fmla="*/ 624 w 879"/>
                <a:gd name="T31" fmla="*/ 226 h 964"/>
                <a:gd name="T32" fmla="*/ 567 w 879"/>
                <a:gd name="T33" fmla="*/ 170 h 964"/>
                <a:gd name="T34" fmla="*/ 511 w 879"/>
                <a:gd name="T35" fmla="*/ 141 h 964"/>
                <a:gd name="T36" fmla="*/ 426 w 879"/>
                <a:gd name="T37" fmla="*/ 0 h 964"/>
                <a:gd name="T38" fmla="*/ 341 w 879"/>
                <a:gd name="T39" fmla="*/ 85 h 964"/>
                <a:gd name="T40" fmla="*/ 312 w 879"/>
                <a:gd name="T41" fmla="*/ 141 h 964"/>
                <a:gd name="T42" fmla="*/ 142 w 879"/>
                <a:gd name="T43" fmla="*/ 170 h 964"/>
                <a:gd name="T44" fmla="*/ 142 w 879"/>
                <a:gd name="T45" fmla="*/ 226 h 964"/>
                <a:gd name="T46" fmla="*/ 85 w 879"/>
                <a:gd name="T47" fmla="*/ 283 h 964"/>
                <a:gd name="T48" fmla="*/ 0 w 879"/>
                <a:gd name="T49" fmla="*/ 425 h 964"/>
                <a:gd name="T50" fmla="*/ 57 w 879"/>
                <a:gd name="T51" fmla="*/ 425 h 964"/>
                <a:gd name="T52" fmla="*/ 142 w 879"/>
                <a:gd name="T53" fmla="*/ 510 h 964"/>
                <a:gd name="T54" fmla="*/ 256 w 879"/>
                <a:gd name="T55" fmla="*/ 425 h 964"/>
                <a:gd name="T56" fmla="*/ 284 w 879"/>
                <a:gd name="T57" fmla="*/ 510 h 964"/>
                <a:gd name="T58" fmla="*/ 341 w 879"/>
                <a:gd name="T59" fmla="*/ 567 h 964"/>
                <a:gd name="T60" fmla="*/ 369 w 879"/>
                <a:gd name="T61" fmla="*/ 652 h 964"/>
                <a:gd name="T62" fmla="*/ 454 w 879"/>
                <a:gd name="T63" fmla="*/ 708 h 964"/>
                <a:gd name="T64" fmla="*/ 426 w 879"/>
                <a:gd name="T65" fmla="*/ 822 h 964"/>
                <a:gd name="T66" fmla="*/ 426 w 879"/>
                <a:gd name="T67" fmla="*/ 907 h 964"/>
                <a:gd name="T68" fmla="*/ 482 w 879"/>
                <a:gd name="T69" fmla="*/ 907 h 964"/>
                <a:gd name="T70" fmla="*/ 482 w 879"/>
                <a:gd name="T7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964">
                  <a:moveTo>
                    <a:pt x="482" y="964"/>
                  </a:moveTo>
                  <a:lnTo>
                    <a:pt x="709" y="879"/>
                  </a:lnTo>
                  <a:lnTo>
                    <a:pt x="794" y="879"/>
                  </a:lnTo>
                  <a:lnTo>
                    <a:pt x="851" y="850"/>
                  </a:lnTo>
                  <a:lnTo>
                    <a:pt x="879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94" y="680"/>
                  </a:lnTo>
                  <a:lnTo>
                    <a:pt x="851" y="652"/>
                  </a:lnTo>
                  <a:lnTo>
                    <a:pt x="851" y="623"/>
                  </a:lnTo>
                  <a:lnTo>
                    <a:pt x="738" y="595"/>
                  </a:lnTo>
                  <a:lnTo>
                    <a:pt x="709" y="567"/>
                  </a:lnTo>
                  <a:lnTo>
                    <a:pt x="738" y="538"/>
                  </a:lnTo>
                  <a:lnTo>
                    <a:pt x="794" y="567"/>
                  </a:lnTo>
                  <a:lnTo>
                    <a:pt x="823" y="538"/>
                  </a:lnTo>
                  <a:lnTo>
                    <a:pt x="794" y="482"/>
                  </a:lnTo>
                  <a:lnTo>
                    <a:pt x="823" y="453"/>
                  </a:lnTo>
                  <a:lnTo>
                    <a:pt x="823" y="397"/>
                  </a:lnTo>
                  <a:lnTo>
                    <a:pt x="851" y="368"/>
                  </a:lnTo>
                  <a:lnTo>
                    <a:pt x="851" y="340"/>
                  </a:lnTo>
                  <a:lnTo>
                    <a:pt x="823" y="312"/>
                  </a:lnTo>
                  <a:lnTo>
                    <a:pt x="794" y="340"/>
                  </a:lnTo>
                  <a:lnTo>
                    <a:pt x="738" y="368"/>
                  </a:lnTo>
                  <a:lnTo>
                    <a:pt x="709" y="312"/>
                  </a:lnTo>
                  <a:lnTo>
                    <a:pt x="766" y="283"/>
                  </a:lnTo>
                  <a:lnTo>
                    <a:pt x="766" y="226"/>
                  </a:lnTo>
                  <a:lnTo>
                    <a:pt x="766" y="198"/>
                  </a:lnTo>
                  <a:lnTo>
                    <a:pt x="709" y="226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11" y="56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41" y="85"/>
                  </a:lnTo>
                  <a:lnTo>
                    <a:pt x="369" y="141"/>
                  </a:lnTo>
                  <a:lnTo>
                    <a:pt x="312" y="141"/>
                  </a:lnTo>
                  <a:lnTo>
                    <a:pt x="199" y="198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85" y="226"/>
                  </a:lnTo>
                  <a:lnTo>
                    <a:pt x="85" y="283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142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312" y="482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12" y="623"/>
                  </a:lnTo>
                  <a:lnTo>
                    <a:pt x="369" y="652"/>
                  </a:lnTo>
                  <a:lnTo>
                    <a:pt x="397" y="708"/>
                  </a:lnTo>
                  <a:lnTo>
                    <a:pt x="454" y="708"/>
                  </a:lnTo>
                  <a:lnTo>
                    <a:pt x="482" y="737"/>
                  </a:lnTo>
                  <a:lnTo>
                    <a:pt x="426" y="822"/>
                  </a:lnTo>
                  <a:lnTo>
                    <a:pt x="397" y="879"/>
                  </a:lnTo>
                  <a:lnTo>
                    <a:pt x="426" y="907"/>
                  </a:lnTo>
                  <a:lnTo>
                    <a:pt x="426" y="935"/>
                  </a:lnTo>
                  <a:lnTo>
                    <a:pt x="482" y="907"/>
                  </a:lnTo>
                  <a:lnTo>
                    <a:pt x="511" y="935"/>
                  </a:lnTo>
                  <a:lnTo>
                    <a:pt x="482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B8FB358E-92CD-4CCC-B5F8-DE7054C5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967"/>
              <a:ext cx="1446" cy="1446"/>
            </a:xfrm>
            <a:custGeom>
              <a:avLst/>
              <a:gdLst>
                <a:gd name="T0" fmla="*/ 737 w 1446"/>
                <a:gd name="T1" fmla="*/ 1418 h 1446"/>
                <a:gd name="T2" fmla="*/ 709 w 1446"/>
                <a:gd name="T3" fmla="*/ 1333 h 1446"/>
                <a:gd name="T4" fmla="*/ 624 w 1446"/>
                <a:gd name="T5" fmla="*/ 1361 h 1446"/>
                <a:gd name="T6" fmla="*/ 510 w 1446"/>
                <a:gd name="T7" fmla="*/ 1333 h 1446"/>
                <a:gd name="T8" fmla="*/ 425 w 1446"/>
                <a:gd name="T9" fmla="*/ 1191 h 1446"/>
                <a:gd name="T10" fmla="*/ 312 w 1446"/>
                <a:gd name="T11" fmla="*/ 1134 h 1446"/>
                <a:gd name="T12" fmla="*/ 283 w 1446"/>
                <a:gd name="T13" fmla="*/ 907 h 1446"/>
                <a:gd name="T14" fmla="*/ 227 w 1446"/>
                <a:gd name="T15" fmla="*/ 851 h 1446"/>
                <a:gd name="T16" fmla="*/ 255 w 1446"/>
                <a:gd name="T17" fmla="*/ 794 h 1446"/>
                <a:gd name="T18" fmla="*/ 198 w 1446"/>
                <a:gd name="T19" fmla="*/ 709 h 1446"/>
                <a:gd name="T20" fmla="*/ 283 w 1446"/>
                <a:gd name="T21" fmla="*/ 737 h 1446"/>
                <a:gd name="T22" fmla="*/ 340 w 1446"/>
                <a:gd name="T23" fmla="*/ 681 h 1446"/>
                <a:gd name="T24" fmla="*/ 312 w 1446"/>
                <a:gd name="T25" fmla="*/ 596 h 1446"/>
                <a:gd name="T26" fmla="*/ 198 w 1446"/>
                <a:gd name="T27" fmla="*/ 426 h 1446"/>
                <a:gd name="T28" fmla="*/ 57 w 1446"/>
                <a:gd name="T29" fmla="*/ 312 h 1446"/>
                <a:gd name="T30" fmla="*/ 28 w 1446"/>
                <a:gd name="T31" fmla="*/ 255 h 1446"/>
                <a:gd name="T32" fmla="*/ 85 w 1446"/>
                <a:gd name="T33" fmla="*/ 227 h 1446"/>
                <a:gd name="T34" fmla="*/ 142 w 1446"/>
                <a:gd name="T35" fmla="*/ 114 h 1446"/>
                <a:gd name="T36" fmla="*/ 255 w 1446"/>
                <a:gd name="T37" fmla="*/ 85 h 1446"/>
                <a:gd name="T38" fmla="*/ 368 w 1446"/>
                <a:gd name="T39" fmla="*/ 29 h 1446"/>
                <a:gd name="T40" fmla="*/ 425 w 1446"/>
                <a:gd name="T41" fmla="*/ 57 h 1446"/>
                <a:gd name="T42" fmla="*/ 510 w 1446"/>
                <a:gd name="T43" fmla="*/ 85 h 1446"/>
                <a:gd name="T44" fmla="*/ 595 w 1446"/>
                <a:gd name="T45" fmla="*/ 142 h 1446"/>
                <a:gd name="T46" fmla="*/ 737 w 1446"/>
                <a:gd name="T47" fmla="*/ 227 h 1446"/>
                <a:gd name="T48" fmla="*/ 879 w 1446"/>
                <a:gd name="T49" fmla="*/ 170 h 1446"/>
                <a:gd name="T50" fmla="*/ 992 w 1446"/>
                <a:gd name="T51" fmla="*/ 227 h 1446"/>
                <a:gd name="T52" fmla="*/ 1077 w 1446"/>
                <a:gd name="T53" fmla="*/ 284 h 1446"/>
                <a:gd name="T54" fmla="*/ 1077 w 1446"/>
                <a:gd name="T55" fmla="*/ 340 h 1446"/>
                <a:gd name="T56" fmla="*/ 1020 w 1446"/>
                <a:gd name="T57" fmla="*/ 397 h 1446"/>
                <a:gd name="T58" fmla="*/ 935 w 1446"/>
                <a:gd name="T59" fmla="*/ 539 h 1446"/>
                <a:gd name="T60" fmla="*/ 992 w 1446"/>
                <a:gd name="T61" fmla="*/ 539 h 1446"/>
                <a:gd name="T62" fmla="*/ 1077 w 1446"/>
                <a:gd name="T63" fmla="*/ 624 h 1446"/>
                <a:gd name="T64" fmla="*/ 1191 w 1446"/>
                <a:gd name="T65" fmla="*/ 539 h 1446"/>
                <a:gd name="T66" fmla="*/ 1219 w 1446"/>
                <a:gd name="T67" fmla="*/ 624 h 1446"/>
                <a:gd name="T68" fmla="*/ 1276 w 1446"/>
                <a:gd name="T69" fmla="*/ 681 h 1446"/>
                <a:gd name="T70" fmla="*/ 1304 w 1446"/>
                <a:gd name="T71" fmla="*/ 766 h 1446"/>
                <a:gd name="T72" fmla="*/ 1389 w 1446"/>
                <a:gd name="T73" fmla="*/ 822 h 1446"/>
                <a:gd name="T74" fmla="*/ 1332 w 1446"/>
                <a:gd name="T75" fmla="*/ 993 h 1446"/>
                <a:gd name="T76" fmla="*/ 1361 w 1446"/>
                <a:gd name="T77" fmla="*/ 1049 h 1446"/>
                <a:gd name="T78" fmla="*/ 1446 w 1446"/>
                <a:gd name="T79" fmla="*/ 1049 h 1446"/>
                <a:gd name="T80" fmla="*/ 1276 w 1446"/>
                <a:gd name="T81" fmla="*/ 1163 h 1446"/>
                <a:gd name="T82" fmla="*/ 1219 w 1446"/>
                <a:gd name="T83" fmla="*/ 1134 h 1446"/>
                <a:gd name="T84" fmla="*/ 1106 w 1446"/>
                <a:gd name="T85" fmla="*/ 1191 h 1446"/>
                <a:gd name="T86" fmla="*/ 1020 w 1446"/>
                <a:gd name="T87" fmla="*/ 1389 h 1446"/>
                <a:gd name="T88" fmla="*/ 879 w 1446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6" h="1446">
                  <a:moveTo>
                    <a:pt x="765" y="1446"/>
                  </a:moveTo>
                  <a:lnTo>
                    <a:pt x="737" y="1418"/>
                  </a:lnTo>
                  <a:lnTo>
                    <a:pt x="765" y="1361"/>
                  </a:lnTo>
                  <a:lnTo>
                    <a:pt x="709" y="1333"/>
                  </a:lnTo>
                  <a:lnTo>
                    <a:pt x="652" y="1333"/>
                  </a:lnTo>
                  <a:lnTo>
                    <a:pt x="624" y="1361"/>
                  </a:lnTo>
                  <a:lnTo>
                    <a:pt x="510" y="1304"/>
                  </a:lnTo>
                  <a:lnTo>
                    <a:pt x="510" y="1333"/>
                  </a:lnTo>
                  <a:lnTo>
                    <a:pt x="453" y="1304"/>
                  </a:lnTo>
                  <a:lnTo>
                    <a:pt x="425" y="1191"/>
                  </a:lnTo>
                  <a:lnTo>
                    <a:pt x="368" y="1134"/>
                  </a:lnTo>
                  <a:lnTo>
                    <a:pt x="312" y="1134"/>
                  </a:lnTo>
                  <a:lnTo>
                    <a:pt x="283" y="1049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255" y="822"/>
                  </a:lnTo>
                  <a:lnTo>
                    <a:pt x="255" y="794"/>
                  </a:lnTo>
                  <a:lnTo>
                    <a:pt x="227" y="794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83" y="737"/>
                  </a:lnTo>
                  <a:lnTo>
                    <a:pt x="312" y="737"/>
                  </a:lnTo>
                  <a:lnTo>
                    <a:pt x="340" y="681"/>
                  </a:lnTo>
                  <a:lnTo>
                    <a:pt x="283" y="652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198" y="426"/>
                  </a:lnTo>
                  <a:lnTo>
                    <a:pt x="57" y="397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198" y="199"/>
                  </a:lnTo>
                  <a:lnTo>
                    <a:pt x="142" y="114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283" y="0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79" y="170"/>
                  </a:lnTo>
                  <a:lnTo>
                    <a:pt x="992" y="199"/>
                  </a:lnTo>
                  <a:lnTo>
                    <a:pt x="992" y="227"/>
                  </a:lnTo>
                  <a:lnTo>
                    <a:pt x="1049" y="227"/>
                  </a:lnTo>
                  <a:lnTo>
                    <a:pt x="1077" y="284"/>
                  </a:lnTo>
                  <a:lnTo>
                    <a:pt x="1049" y="312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97"/>
                  </a:lnTo>
                  <a:lnTo>
                    <a:pt x="935" y="482"/>
                  </a:lnTo>
                  <a:lnTo>
                    <a:pt x="935" y="539"/>
                  </a:lnTo>
                  <a:lnTo>
                    <a:pt x="992" y="567"/>
                  </a:lnTo>
                  <a:lnTo>
                    <a:pt x="992" y="539"/>
                  </a:lnTo>
                  <a:lnTo>
                    <a:pt x="1020" y="539"/>
                  </a:lnTo>
                  <a:lnTo>
                    <a:pt x="1077" y="624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596"/>
                  </a:lnTo>
                  <a:lnTo>
                    <a:pt x="1219" y="624"/>
                  </a:lnTo>
                  <a:lnTo>
                    <a:pt x="1219" y="681"/>
                  </a:lnTo>
                  <a:lnTo>
                    <a:pt x="1276" y="681"/>
                  </a:lnTo>
                  <a:lnTo>
                    <a:pt x="1247" y="737"/>
                  </a:lnTo>
                  <a:lnTo>
                    <a:pt x="1304" y="766"/>
                  </a:lnTo>
                  <a:lnTo>
                    <a:pt x="1332" y="822"/>
                  </a:lnTo>
                  <a:lnTo>
                    <a:pt x="1389" y="822"/>
                  </a:lnTo>
                  <a:lnTo>
                    <a:pt x="1417" y="851"/>
                  </a:lnTo>
                  <a:lnTo>
                    <a:pt x="1332" y="993"/>
                  </a:lnTo>
                  <a:lnTo>
                    <a:pt x="1361" y="1021"/>
                  </a:lnTo>
                  <a:lnTo>
                    <a:pt x="1361" y="1049"/>
                  </a:lnTo>
                  <a:lnTo>
                    <a:pt x="1417" y="1021"/>
                  </a:lnTo>
                  <a:lnTo>
                    <a:pt x="1446" y="1049"/>
                  </a:lnTo>
                  <a:lnTo>
                    <a:pt x="1417" y="1078"/>
                  </a:lnTo>
                  <a:lnTo>
                    <a:pt x="1276" y="1163"/>
                  </a:lnTo>
                  <a:lnTo>
                    <a:pt x="1219" y="1163"/>
                  </a:lnTo>
                  <a:lnTo>
                    <a:pt x="1219" y="1134"/>
                  </a:lnTo>
                  <a:lnTo>
                    <a:pt x="1134" y="1106"/>
                  </a:lnTo>
                  <a:lnTo>
                    <a:pt x="1106" y="1191"/>
                  </a:lnTo>
                  <a:lnTo>
                    <a:pt x="1077" y="1361"/>
                  </a:lnTo>
                  <a:lnTo>
                    <a:pt x="1020" y="1389"/>
                  </a:lnTo>
                  <a:lnTo>
                    <a:pt x="964" y="1361"/>
                  </a:lnTo>
                  <a:lnTo>
                    <a:pt x="879" y="1446"/>
                  </a:lnTo>
                  <a:lnTo>
                    <a:pt x="765" y="144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9300F68B-48EA-4360-BDDE-BA8EB48BD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3" y="2797"/>
              <a:ext cx="1446" cy="1900"/>
            </a:xfrm>
            <a:custGeom>
              <a:avLst/>
              <a:gdLst>
                <a:gd name="T0" fmla="*/ 879 w 1446"/>
                <a:gd name="T1" fmla="*/ 1843 h 1900"/>
                <a:gd name="T2" fmla="*/ 992 w 1446"/>
                <a:gd name="T3" fmla="*/ 1701 h 1900"/>
                <a:gd name="T4" fmla="*/ 1049 w 1446"/>
                <a:gd name="T5" fmla="*/ 1758 h 1900"/>
                <a:gd name="T6" fmla="*/ 1163 w 1446"/>
                <a:gd name="T7" fmla="*/ 1815 h 1900"/>
                <a:gd name="T8" fmla="*/ 1163 w 1446"/>
                <a:gd name="T9" fmla="*/ 1531 h 1900"/>
                <a:gd name="T10" fmla="*/ 1049 w 1446"/>
                <a:gd name="T11" fmla="*/ 1418 h 1900"/>
                <a:gd name="T12" fmla="*/ 936 w 1446"/>
                <a:gd name="T13" fmla="*/ 1389 h 1900"/>
                <a:gd name="T14" fmla="*/ 907 w 1446"/>
                <a:gd name="T15" fmla="*/ 1418 h 1900"/>
                <a:gd name="T16" fmla="*/ 851 w 1446"/>
                <a:gd name="T17" fmla="*/ 1333 h 1900"/>
                <a:gd name="T18" fmla="*/ 879 w 1446"/>
                <a:gd name="T19" fmla="*/ 1276 h 1900"/>
                <a:gd name="T20" fmla="*/ 936 w 1446"/>
                <a:gd name="T21" fmla="*/ 1191 h 1900"/>
                <a:gd name="T22" fmla="*/ 822 w 1446"/>
                <a:gd name="T23" fmla="*/ 1134 h 1900"/>
                <a:gd name="T24" fmla="*/ 879 w 1446"/>
                <a:gd name="T25" fmla="*/ 1134 h 1900"/>
                <a:gd name="T26" fmla="*/ 964 w 1446"/>
                <a:gd name="T27" fmla="*/ 1106 h 1900"/>
                <a:gd name="T28" fmla="*/ 1049 w 1446"/>
                <a:gd name="T29" fmla="*/ 1106 h 1900"/>
                <a:gd name="T30" fmla="*/ 1106 w 1446"/>
                <a:gd name="T31" fmla="*/ 1134 h 1900"/>
                <a:gd name="T32" fmla="*/ 1248 w 1446"/>
                <a:gd name="T33" fmla="*/ 1191 h 1900"/>
                <a:gd name="T34" fmla="*/ 1304 w 1446"/>
                <a:gd name="T35" fmla="*/ 1134 h 1900"/>
                <a:gd name="T36" fmla="*/ 1333 w 1446"/>
                <a:gd name="T37" fmla="*/ 1021 h 1900"/>
                <a:gd name="T38" fmla="*/ 1361 w 1446"/>
                <a:gd name="T39" fmla="*/ 964 h 1900"/>
                <a:gd name="T40" fmla="*/ 1304 w 1446"/>
                <a:gd name="T41" fmla="*/ 879 h 1900"/>
                <a:gd name="T42" fmla="*/ 1389 w 1446"/>
                <a:gd name="T43" fmla="*/ 907 h 1900"/>
                <a:gd name="T44" fmla="*/ 1446 w 1446"/>
                <a:gd name="T45" fmla="*/ 851 h 1900"/>
                <a:gd name="T46" fmla="*/ 1418 w 1446"/>
                <a:gd name="T47" fmla="*/ 766 h 1900"/>
                <a:gd name="T48" fmla="*/ 1304 w 1446"/>
                <a:gd name="T49" fmla="*/ 596 h 1900"/>
                <a:gd name="T50" fmla="*/ 1163 w 1446"/>
                <a:gd name="T51" fmla="*/ 482 h 1900"/>
                <a:gd name="T52" fmla="*/ 1134 w 1446"/>
                <a:gd name="T53" fmla="*/ 425 h 1900"/>
                <a:gd name="T54" fmla="*/ 1191 w 1446"/>
                <a:gd name="T55" fmla="*/ 397 h 1900"/>
                <a:gd name="T56" fmla="*/ 1248 w 1446"/>
                <a:gd name="T57" fmla="*/ 284 h 1900"/>
                <a:gd name="T58" fmla="*/ 1333 w 1446"/>
                <a:gd name="T59" fmla="*/ 170 h 1900"/>
                <a:gd name="T60" fmla="*/ 1276 w 1446"/>
                <a:gd name="T61" fmla="*/ 114 h 1900"/>
                <a:gd name="T62" fmla="*/ 1276 w 1446"/>
                <a:gd name="T63" fmla="*/ 57 h 1900"/>
                <a:gd name="T64" fmla="*/ 1163 w 1446"/>
                <a:gd name="T65" fmla="*/ 57 h 1900"/>
                <a:gd name="T66" fmla="*/ 1106 w 1446"/>
                <a:gd name="T67" fmla="*/ 57 h 1900"/>
                <a:gd name="T68" fmla="*/ 1021 w 1446"/>
                <a:gd name="T69" fmla="*/ 57 h 1900"/>
                <a:gd name="T70" fmla="*/ 879 w 1446"/>
                <a:gd name="T71" fmla="*/ 0 h 1900"/>
                <a:gd name="T72" fmla="*/ 822 w 1446"/>
                <a:gd name="T73" fmla="*/ 142 h 1900"/>
                <a:gd name="T74" fmla="*/ 766 w 1446"/>
                <a:gd name="T75" fmla="*/ 284 h 1900"/>
                <a:gd name="T76" fmla="*/ 596 w 1446"/>
                <a:gd name="T77" fmla="*/ 369 h 1900"/>
                <a:gd name="T78" fmla="*/ 454 w 1446"/>
                <a:gd name="T79" fmla="*/ 425 h 1900"/>
                <a:gd name="T80" fmla="*/ 426 w 1446"/>
                <a:gd name="T81" fmla="*/ 482 h 1900"/>
                <a:gd name="T82" fmla="*/ 369 w 1446"/>
                <a:gd name="T83" fmla="*/ 539 h 1900"/>
                <a:gd name="T84" fmla="*/ 227 w 1446"/>
                <a:gd name="T85" fmla="*/ 567 h 1900"/>
                <a:gd name="T86" fmla="*/ 114 w 1446"/>
                <a:gd name="T87" fmla="*/ 652 h 1900"/>
                <a:gd name="T88" fmla="*/ 0 w 1446"/>
                <a:gd name="T89" fmla="*/ 766 h 1900"/>
                <a:gd name="T90" fmla="*/ 0 w 1446"/>
                <a:gd name="T91" fmla="*/ 851 h 1900"/>
                <a:gd name="T92" fmla="*/ 29 w 1446"/>
                <a:gd name="T93" fmla="*/ 936 h 1900"/>
                <a:gd name="T94" fmla="*/ 142 w 1446"/>
                <a:gd name="T95" fmla="*/ 964 h 1900"/>
                <a:gd name="T96" fmla="*/ 227 w 1446"/>
                <a:gd name="T97" fmla="*/ 992 h 1900"/>
                <a:gd name="T98" fmla="*/ 170 w 1446"/>
                <a:gd name="T99" fmla="*/ 1219 h 1900"/>
                <a:gd name="T100" fmla="*/ 199 w 1446"/>
                <a:gd name="T101" fmla="*/ 1304 h 1900"/>
                <a:gd name="T102" fmla="*/ 199 w 1446"/>
                <a:gd name="T103" fmla="*/ 1418 h 1900"/>
                <a:gd name="T104" fmla="*/ 114 w 1446"/>
                <a:gd name="T105" fmla="*/ 1503 h 1900"/>
                <a:gd name="T106" fmla="*/ 29 w 1446"/>
                <a:gd name="T107" fmla="*/ 1588 h 1900"/>
                <a:gd name="T108" fmla="*/ 29 w 1446"/>
                <a:gd name="T109" fmla="*/ 1701 h 1900"/>
                <a:gd name="T110" fmla="*/ 199 w 1446"/>
                <a:gd name="T111" fmla="*/ 1758 h 1900"/>
                <a:gd name="T112" fmla="*/ 284 w 1446"/>
                <a:gd name="T113" fmla="*/ 1843 h 1900"/>
                <a:gd name="T114" fmla="*/ 511 w 1446"/>
                <a:gd name="T115" fmla="*/ 1730 h 1900"/>
                <a:gd name="T116" fmla="*/ 596 w 1446"/>
                <a:gd name="T117" fmla="*/ 1673 h 1900"/>
                <a:gd name="T118" fmla="*/ 624 w 1446"/>
                <a:gd name="T119" fmla="*/ 1644 h 1900"/>
                <a:gd name="T120" fmla="*/ 709 w 1446"/>
                <a:gd name="T121" fmla="*/ 1701 h 1900"/>
                <a:gd name="T122" fmla="*/ 737 w 1446"/>
                <a:gd name="T123" fmla="*/ 1786 h 1900"/>
                <a:gd name="T124" fmla="*/ 851 w 1446"/>
                <a:gd name="T125" fmla="*/ 190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6" h="1900">
                  <a:moveTo>
                    <a:pt x="851" y="1900"/>
                  </a:moveTo>
                  <a:lnTo>
                    <a:pt x="879" y="1843"/>
                  </a:lnTo>
                  <a:lnTo>
                    <a:pt x="879" y="1730"/>
                  </a:lnTo>
                  <a:lnTo>
                    <a:pt x="992" y="1701"/>
                  </a:lnTo>
                  <a:lnTo>
                    <a:pt x="1049" y="1701"/>
                  </a:lnTo>
                  <a:lnTo>
                    <a:pt x="1049" y="1758"/>
                  </a:lnTo>
                  <a:lnTo>
                    <a:pt x="1134" y="1815"/>
                  </a:lnTo>
                  <a:lnTo>
                    <a:pt x="1163" y="1815"/>
                  </a:lnTo>
                  <a:lnTo>
                    <a:pt x="1134" y="1758"/>
                  </a:lnTo>
                  <a:lnTo>
                    <a:pt x="1163" y="1531"/>
                  </a:lnTo>
                  <a:lnTo>
                    <a:pt x="1134" y="1474"/>
                  </a:lnTo>
                  <a:lnTo>
                    <a:pt x="1049" y="1418"/>
                  </a:lnTo>
                  <a:lnTo>
                    <a:pt x="1021" y="1446"/>
                  </a:lnTo>
                  <a:lnTo>
                    <a:pt x="936" y="1389"/>
                  </a:lnTo>
                  <a:lnTo>
                    <a:pt x="879" y="1389"/>
                  </a:lnTo>
                  <a:lnTo>
                    <a:pt x="907" y="1418"/>
                  </a:lnTo>
                  <a:lnTo>
                    <a:pt x="822" y="1389"/>
                  </a:lnTo>
                  <a:lnTo>
                    <a:pt x="851" y="1333"/>
                  </a:lnTo>
                  <a:lnTo>
                    <a:pt x="879" y="1333"/>
                  </a:lnTo>
                  <a:lnTo>
                    <a:pt x="879" y="1276"/>
                  </a:lnTo>
                  <a:lnTo>
                    <a:pt x="964" y="1276"/>
                  </a:lnTo>
                  <a:lnTo>
                    <a:pt x="936" y="1191"/>
                  </a:lnTo>
                  <a:lnTo>
                    <a:pt x="851" y="1191"/>
                  </a:lnTo>
                  <a:lnTo>
                    <a:pt x="822" y="1134"/>
                  </a:lnTo>
                  <a:lnTo>
                    <a:pt x="851" y="1106"/>
                  </a:lnTo>
                  <a:lnTo>
                    <a:pt x="879" y="1134"/>
                  </a:lnTo>
                  <a:lnTo>
                    <a:pt x="907" y="1134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078" y="1134"/>
                  </a:lnTo>
                  <a:lnTo>
                    <a:pt x="1106" y="1134"/>
                  </a:lnTo>
                  <a:lnTo>
                    <a:pt x="1134" y="1163"/>
                  </a:lnTo>
                  <a:lnTo>
                    <a:pt x="1248" y="1191"/>
                  </a:lnTo>
                  <a:lnTo>
                    <a:pt x="1333" y="1163"/>
                  </a:lnTo>
                  <a:lnTo>
                    <a:pt x="1304" y="1134"/>
                  </a:lnTo>
                  <a:lnTo>
                    <a:pt x="1333" y="1106"/>
                  </a:lnTo>
                  <a:lnTo>
                    <a:pt x="1333" y="1021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33" y="964"/>
                  </a:lnTo>
                  <a:lnTo>
                    <a:pt x="1304" y="879"/>
                  </a:lnTo>
                  <a:lnTo>
                    <a:pt x="1361" y="879"/>
                  </a:lnTo>
                  <a:lnTo>
                    <a:pt x="1389" y="907"/>
                  </a:lnTo>
                  <a:lnTo>
                    <a:pt x="1418" y="907"/>
                  </a:lnTo>
                  <a:lnTo>
                    <a:pt x="1446" y="851"/>
                  </a:lnTo>
                  <a:lnTo>
                    <a:pt x="1389" y="822"/>
                  </a:lnTo>
                  <a:lnTo>
                    <a:pt x="1418" y="766"/>
                  </a:lnTo>
                  <a:lnTo>
                    <a:pt x="1389" y="766"/>
                  </a:lnTo>
                  <a:lnTo>
                    <a:pt x="1304" y="596"/>
                  </a:lnTo>
                  <a:lnTo>
                    <a:pt x="1163" y="567"/>
                  </a:lnTo>
                  <a:lnTo>
                    <a:pt x="1163" y="482"/>
                  </a:lnTo>
                  <a:lnTo>
                    <a:pt x="1106" y="454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91" y="397"/>
                  </a:lnTo>
                  <a:lnTo>
                    <a:pt x="1304" y="369"/>
                  </a:lnTo>
                  <a:lnTo>
                    <a:pt x="1248" y="284"/>
                  </a:lnTo>
                  <a:lnTo>
                    <a:pt x="1333" y="227"/>
                  </a:lnTo>
                  <a:lnTo>
                    <a:pt x="1333" y="170"/>
                  </a:lnTo>
                  <a:lnTo>
                    <a:pt x="1276" y="142"/>
                  </a:lnTo>
                  <a:lnTo>
                    <a:pt x="1276" y="114"/>
                  </a:lnTo>
                  <a:lnTo>
                    <a:pt x="1248" y="114"/>
                  </a:lnTo>
                  <a:lnTo>
                    <a:pt x="1276" y="57"/>
                  </a:lnTo>
                  <a:lnTo>
                    <a:pt x="1248" y="57"/>
                  </a:lnTo>
                  <a:lnTo>
                    <a:pt x="1163" y="57"/>
                  </a:lnTo>
                  <a:lnTo>
                    <a:pt x="1134" y="85"/>
                  </a:lnTo>
                  <a:lnTo>
                    <a:pt x="1106" y="57"/>
                  </a:lnTo>
                  <a:lnTo>
                    <a:pt x="1078" y="114"/>
                  </a:lnTo>
                  <a:lnTo>
                    <a:pt x="1021" y="57"/>
                  </a:lnTo>
                  <a:lnTo>
                    <a:pt x="964" y="0"/>
                  </a:lnTo>
                  <a:lnTo>
                    <a:pt x="879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822" y="227"/>
                  </a:lnTo>
                  <a:lnTo>
                    <a:pt x="766" y="284"/>
                  </a:lnTo>
                  <a:lnTo>
                    <a:pt x="709" y="284"/>
                  </a:lnTo>
                  <a:lnTo>
                    <a:pt x="596" y="369"/>
                  </a:lnTo>
                  <a:lnTo>
                    <a:pt x="511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482"/>
                  </a:lnTo>
                  <a:lnTo>
                    <a:pt x="397" y="539"/>
                  </a:lnTo>
                  <a:lnTo>
                    <a:pt x="369" y="539"/>
                  </a:lnTo>
                  <a:lnTo>
                    <a:pt x="312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14" y="652"/>
                  </a:lnTo>
                  <a:lnTo>
                    <a:pt x="85" y="709"/>
                  </a:lnTo>
                  <a:lnTo>
                    <a:pt x="0" y="766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0" y="936"/>
                  </a:lnTo>
                  <a:lnTo>
                    <a:pt x="29" y="936"/>
                  </a:lnTo>
                  <a:lnTo>
                    <a:pt x="85" y="992"/>
                  </a:lnTo>
                  <a:lnTo>
                    <a:pt x="142" y="964"/>
                  </a:lnTo>
                  <a:lnTo>
                    <a:pt x="199" y="1049"/>
                  </a:lnTo>
                  <a:lnTo>
                    <a:pt x="227" y="992"/>
                  </a:lnTo>
                  <a:lnTo>
                    <a:pt x="284" y="1049"/>
                  </a:lnTo>
                  <a:lnTo>
                    <a:pt x="170" y="1219"/>
                  </a:lnTo>
                  <a:lnTo>
                    <a:pt x="227" y="1248"/>
                  </a:lnTo>
                  <a:lnTo>
                    <a:pt x="199" y="1304"/>
                  </a:lnTo>
                  <a:lnTo>
                    <a:pt x="255" y="1389"/>
                  </a:lnTo>
                  <a:lnTo>
                    <a:pt x="199" y="1418"/>
                  </a:lnTo>
                  <a:lnTo>
                    <a:pt x="199" y="1474"/>
                  </a:lnTo>
                  <a:lnTo>
                    <a:pt x="114" y="1503"/>
                  </a:lnTo>
                  <a:lnTo>
                    <a:pt x="85" y="1503"/>
                  </a:lnTo>
                  <a:lnTo>
                    <a:pt x="29" y="1588"/>
                  </a:lnTo>
                  <a:lnTo>
                    <a:pt x="57" y="1616"/>
                  </a:lnTo>
                  <a:lnTo>
                    <a:pt x="29" y="1701"/>
                  </a:lnTo>
                  <a:lnTo>
                    <a:pt x="170" y="1701"/>
                  </a:lnTo>
                  <a:lnTo>
                    <a:pt x="199" y="1758"/>
                  </a:lnTo>
                  <a:lnTo>
                    <a:pt x="227" y="1758"/>
                  </a:lnTo>
                  <a:lnTo>
                    <a:pt x="284" y="1843"/>
                  </a:lnTo>
                  <a:lnTo>
                    <a:pt x="482" y="1701"/>
                  </a:lnTo>
                  <a:lnTo>
                    <a:pt x="511" y="1730"/>
                  </a:lnTo>
                  <a:lnTo>
                    <a:pt x="567" y="1673"/>
                  </a:lnTo>
                  <a:lnTo>
                    <a:pt x="596" y="1673"/>
                  </a:lnTo>
                  <a:lnTo>
                    <a:pt x="596" y="1644"/>
                  </a:lnTo>
                  <a:lnTo>
                    <a:pt x="624" y="1644"/>
                  </a:lnTo>
                  <a:lnTo>
                    <a:pt x="681" y="1616"/>
                  </a:lnTo>
                  <a:lnTo>
                    <a:pt x="709" y="1701"/>
                  </a:lnTo>
                  <a:lnTo>
                    <a:pt x="709" y="1758"/>
                  </a:lnTo>
                  <a:lnTo>
                    <a:pt x="737" y="1786"/>
                  </a:lnTo>
                  <a:lnTo>
                    <a:pt x="709" y="1815"/>
                  </a:lnTo>
                  <a:lnTo>
                    <a:pt x="851" y="190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BDF642FE-FD86-40F8-A151-53EE8C472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2457"/>
              <a:ext cx="1332" cy="822"/>
            </a:xfrm>
            <a:custGeom>
              <a:avLst/>
              <a:gdLst>
                <a:gd name="T0" fmla="*/ 85 w 1332"/>
                <a:gd name="T1" fmla="*/ 397 h 822"/>
                <a:gd name="T2" fmla="*/ 28 w 1332"/>
                <a:gd name="T3" fmla="*/ 397 h 822"/>
                <a:gd name="T4" fmla="*/ 0 w 1332"/>
                <a:gd name="T5" fmla="*/ 340 h 822"/>
                <a:gd name="T6" fmla="*/ 57 w 1332"/>
                <a:gd name="T7" fmla="*/ 312 h 822"/>
                <a:gd name="T8" fmla="*/ 28 w 1332"/>
                <a:gd name="T9" fmla="*/ 198 h 822"/>
                <a:gd name="T10" fmla="*/ 85 w 1332"/>
                <a:gd name="T11" fmla="*/ 198 h 822"/>
                <a:gd name="T12" fmla="*/ 57 w 1332"/>
                <a:gd name="T13" fmla="*/ 142 h 822"/>
                <a:gd name="T14" fmla="*/ 113 w 1332"/>
                <a:gd name="T15" fmla="*/ 57 h 822"/>
                <a:gd name="T16" fmla="*/ 113 w 1332"/>
                <a:gd name="T17" fmla="*/ 0 h 822"/>
                <a:gd name="T18" fmla="*/ 283 w 1332"/>
                <a:gd name="T19" fmla="*/ 57 h 822"/>
                <a:gd name="T20" fmla="*/ 283 w 1332"/>
                <a:gd name="T21" fmla="*/ 0 h 822"/>
                <a:gd name="T22" fmla="*/ 340 w 1332"/>
                <a:gd name="T23" fmla="*/ 0 h 822"/>
                <a:gd name="T24" fmla="*/ 397 w 1332"/>
                <a:gd name="T25" fmla="*/ 170 h 822"/>
                <a:gd name="T26" fmla="*/ 425 w 1332"/>
                <a:gd name="T27" fmla="*/ 142 h 822"/>
                <a:gd name="T28" fmla="*/ 482 w 1332"/>
                <a:gd name="T29" fmla="*/ 170 h 822"/>
                <a:gd name="T30" fmla="*/ 482 w 1332"/>
                <a:gd name="T31" fmla="*/ 85 h 822"/>
                <a:gd name="T32" fmla="*/ 567 w 1332"/>
                <a:gd name="T33" fmla="*/ 85 h 822"/>
                <a:gd name="T34" fmla="*/ 567 w 1332"/>
                <a:gd name="T35" fmla="*/ 28 h 822"/>
                <a:gd name="T36" fmla="*/ 624 w 1332"/>
                <a:gd name="T37" fmla="*/ 57 h 822"/>
                <a:gd name="T38" fmla="*/ 709 w 1332"/>
                <a:gd name="T39" fmla="*/ 28 h 822"/>
                <a:gd name="T40" fmla="*/ 709 w 1332"/>
                <a:gd name="T41" fmla="*/ 85 h 822"/>
                <a:gd name="T42" fmla="*/ 879 w 1332"/>
                <a:gd name="T43" fmla="*/ 142 h 822"/>
                <a:gd name="T44" fmla="*/ 907 w 1332"/>
                <a:gd name="T45" fmla="*/ 170 h 822"/>
                <a:gd name="T46" fmla="*/ 964 w 1332"/>
                <a:gd name="T47" fmla="*/ 142 h 822"/>
                <a:gd name="T48" fmla="*/ 992 w 1332"/>
                <a:gd name="T49" fmla="*/ 170 h 822"/>
                <a:gd name="T50" fmla="*/ 1021 w 1332"/>
                <a:gd name="T51" fmla="*/ 113 h 822"/>
                <a:gd name="T52" fmla="*/ 1162 w 1332"/>
                <a:gd name="T53" fmla="*/ 227 h 822"/>
                <a:gd name="T54" fmla="*/ 1162 w 1332"/>
                <a:gd name="T55" fmla="*/ 284 h 822"/>
                <a:gd name="T56" fmla="*/ 1304 w 1332"/>
                <a:gd name="T57" fmla="*/ 284 h 822"/>
                <a:gd name="T58" fmla="*/ 1332 w 1332"/>
                <a:gd name="T59" fmla="*/ 340 h 822"/>
                <a:gd name="T60" fmla="*/ 1304 w 1332"/>
                <a:gd name="T61" fmla="*/ 425 h 822"/>
                <a:gd name="T62" fmla="*/ 1332 w 1332"/>
                <a:gd name="T63" fmla="*/ 454 h 822"/>
                <a:gd name="T64" fmla="*/ 1219 w 1332"/>
                <a:gd name="T65" fmla="*/ 567 h 822"/>
                <a:gd name="T66" fmla="*/ 1276 w 1332"/>
                <a:gd name="T67" fmla="*/ 595 h 822"/>
                <a:gd name="T68" fmla="*/ 1276 w 1332"/>
                <a:gd name="T69" fmla="*/ 624 h 822"/>
                <a:gd name="T70" fmla="*/ 1247 w 1332"/>
                <a:gd name="T71" fmla="*/ 680 h 822"/>
                <a:gd name="T72" fmla="*/ 1191 w 1332"/>
                <a:gd name="T73" fmla="*/ 709 h 822"/>
                <a:gd name="T74" fmla="*/ 1219 w 1332"/>
                <a:gd name="T75" fmla="*/ 765 h 822"/>
                <a:gd name="T76" fmla="*/ 1162 w 1332"/>
                <a:gd name="T77" fmla="*/ 765 h 822"/>
                <a:gd name="T78" fmla="*/ 1049 w 1332"/>
                <a:gd name="T79" fmla="*/ 822 h 822"/>
                <a:gd name="T80" fmla="*/ 992 w 1332"/>
                <a:gd name="T81" fmla="*/ 794 h 822"/>
                <a:gd name="T82" fmla="*/ 964 w 1332"/>
                <a:gd name="T83" fmla="*/ 737 h 822"/>
                <a:gd name="T84" fmla="*/ 907 w 1332"/>
                <a:gd name="T85" fmla="*/ 737 h 822"/>
                <a:gd name="T86" fmla="*/ 907 w 1332"/>
                <a:gd name="T87" fmla="*/ 709 h 822"/>
                <a:gd name="T88" fmla="*/ 794 w 1332"/>
                <a:gd name="T89" fmla="*/ 680 h 822"/>
                <a:gd name="T90" fmla="*/ 765 w 1332"/>
                <a:gd name="T91" fmla="*/ 737 h 822"/>
                <a:gd name="T92" fmla="*/ 595 w 1332"/>
                <a:gd name="T93" fmla="*/ 737 h 822"/>
                <a:gd name="T94" fmla="*/ 510 w 1332"/>
                <a:gd name="T95" fmla="*/ 652 h 822"/>
                <a:gd name="T96" fmla="*/ 454 w 1332"/>
                <a:gd name="T97" fmla="*/ 652 h 822"/>
                <a:gd name="T98" fmla="*/ 425 w 1332"/>
                <a:gd name="T99" fmla="*/ 595 h 822"/>
                <a:gd name="T100" fmla="*/ 397 w 1332"/>
                <a:gd name="T101" fmla="*/ 595 h 822"/>
                <a:gd name="T102" fmla="*/ 340 w 1332"/>
                <a:gd name="T103" fmla="*/ 567 h 822"/>
                <a:gd name="T104" fmla="*/ 283 w 1332"/>
                <a:gd name="T105" fmla="*/ 567 h 822"/>
                <a:gd name="T106" fmla="*/ 283 w 1332"/>
                <a:gd name="T107" fmla="*/ 539 h 822"/>
                <a:gd name="T108" fmla="*/ 198 w 1332"/>
                <a:gd name="T109" fmla="*/ 510 h 822"/>
                <a:gd name="T110" fmla="*/ 170 w 1332"/>
                <a:gd name="T111" fmla="*/ 595 h 822"/>
                <a:gd name="T112" fmla="*/ 142 w 1332"/>
                <a:gd name="T113" fmla="*/ 567 h 822"/>
                <a:gd name="T114" fmla="*/ 142 w 1332"/>
                <a:gd name="T115" fmla="*/ 510 h 822"/>
                <a:gd name="T116" fmla="*/ 85 w 1332"/>
                <a:gd name="T117" fmla="*/ 482 h 822"/>
                <a:gd name="T118" fmla="*/ 85 w 1332"/>
                <a:gd name="T119" fmla="*/ 454 h 822"/>
                <a:gd name="T120" fmla="*/ 57 w 1332"/>
                <a:gd name="T121" fmla="*/ 454 h 822"/>
                <a:gd name="T122" fmla="*/ 85 w 1332"/>
                <a:gd name="T123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822">
                  <a:moveTo>
                    <a:pt x="85" y="397"/>
                  </a:moveTo>
                  <a:lnTo>
                    <a:pt x="28" y="397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57" y="142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170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57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879" y="142"/>
                  </a:lnTo>
                  <a:lnTo>
                    <a:pt x="907" y="170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1021" y="113"/>
                  </a:lnTo>
                  <a:lnTo>
                    <a:pt x="1162" y="227"/>
                  </a:lnTo>
                  <a:lnTo>
                    <a:pt x="1162" y="284"/>
                  </a:lnTo>
                  <a:lnTo>
                    <a:pt x="1304" y="284"/>
                  </a:lnTo>
                  <a:lnTo>
                    <a:pt x="1332" y="340"/>
                  </a:lnTo>
                  <a:lnTo>
                    <a:pt x="1304" y="425"/>
                  </a:lnTo>
                  <a:lnTo>
                    <a:pt x="1332" y="454"/>
                  </a:lnTo>
                  <a:lnTo>
                    <a:pt x="1219" y="567"/>
                  </a:lnTo>
                  <a:lnTo>
                    <a:pt x="1276" y="595"/>
                  </a:lnTo>
                  <a:lnTo>
                    <a:pt x="1276" y="624"/>
                  </a:lnTo>
                  <a:lnTo>
                    <a:pt x="1247" y="680"/>
                  </a:lnTo>
                  <a:lnTo>
                    <a:pt x="1191" y="709"/>
                  </a:lnTo>
                  <a:lnTo>
                    <a:pt x="1219" y="765"/>
                  </a:lnTo>
                  <a:lnTo>
                    <a:pt x="1162" y="765"/>
                  </a:lnTo>
                  <a:lnTo>
                    <a:pt x="1049" y="822"/>
                  </a:lnTo>
                  <a:lnTo>
                    <a:pt x="992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09"/>
                  </a:lnTo>
                  <a:lnTo>
                    <a:pt x="794" y="680"/>
                  </a:lnTo>
                  <a:lnTo>
                    <a:pt x="765" y="737"/>
                  </a:lnTo>
                  <a:lnTo>
                    <a:pt x="595" y="737"/>
                  </a:lnTo>
                  <a:lnTo>
                    <a:pt x="510" y="652"/>
                  </a:lnTo>
                  <a:lnTo>
                    <a:pt x="454" y="652"/>
                  </a:lnTo>
                  <a:lnTo>
                    <a:pt x="425" y="595"/>
                  </a:lnTo>
                  <a:lnTo>
                    <a:pt x="397" y="595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39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454"/>
                  </a:lnTo>
                  <a:lnTo>
                    <a:pt x="57" y="454"/>
                  </a:lnTo>
                  <a:lnTo>
                    <a:pt x="85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>
              <a:extLst>
                <a:ext uri="{FF2B5EF4-FFF2-40B4-BE49-F238E27FC236}">
                  <a16:creationId xmlns:a16="http://schemas.microsoft.com/office/drawing/2014/main" id="{86917390-52C4-497F-BFB2-6560B4B0A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521"/>
              <a:ext cx="1219" cy="1758"/>
            </a:xfrm>
            <a:custGeom>
              <a:avLst/>
              <a:gdLst>
                <a:gd name="T0" fmla="*/ 85 w 1219"/>
                <a:gd name="T1" fmla="*/ 1531 h 1758"/>
                <a:gd name="T2" fmla="*/ 170 w 1219"/>
                <a:gd name="T3" fmla="*/ 1616 h 1758"/>
                <a:gd name="T4" fmla="*/ 227 w 1219"/>
                <a:gd name="T5" fmla="*/ 1503 h 1758"/>
                <a:gd name="T6" fmla="*/ 283 w 1219"/>
                <a:gd name="T7" fmla="*/ 1503 h 1758"/>
                <a:gd name="T8" fmla="*/ 312 w 1219"/>
                <a:gd name="T9" fmla="*/ 1418 h 1758"/>
                <a:gd name="T10" fmla="*/ 453 w 1219"/>
                <a:gd name="T11" fmla="*/ 1418 h 1758"/>
                <a:gd name="T12" fmla="*/ 538 w 1219"/>
                <a:gd name="T13" fmla="*/ 1418 h 1758"/>
                <a:gd name="T14" fmla="*/ 652 w 1219"/>
                <a:gd name="T15" fmla="*/ 1390 h 1758"/>
                <a:gd name="T16" fmla="*/ 652 w 1219"/>
                <a:gd name="T17" fmla="*/ 1588 h 1758"/>
                <a:gd name="T18" fmla="*/ 680 w 1219"/>
                <a:gd name="T19" fmla="*/ 1645 h 1758"/>
                <a:gd name="T20" fmla="*/ 680 w 1219"/>
                <a:gd name="T21" fmla="*/ 1730 h 1758"/>
                <a:gd name="T22" fmla="*/ 737 w 1219"/>
                <a:gd name="T23" fmla="*/ 1758 h 1758"/>
                <a:gd name="T24" fmla="*/ 794 w 1219"/>
                <a:gd name="T25" fmla="*/ 1645 h 1758"/>
                <a:gd name="T26" fmla="*/ 992 w 1219"/>
                <a:gd name="T27" fmla="*/ 1560 h 1758"/>
                <a:gd name="T28" fmla="*/ 1105 w 1219"/>
                <a:gd name="T29" fmla="*/ 1503 h 1758"/>
                <a:gd name="T30" fmla="*/ 1162 w 1219"/>
                <a:gd name="T31" fmla="*/ 1333 h 1758"/>
                <a:gd name="T32" fmla="*/ 1105 w 1219"/>
                <a:gd name="T33" fmla="*/ 1191 h 1758"/>
                <a:gd name="T34" fmla="*/ 1162 w 1219"/>
                <a:gd name="T35" fmla="*/ 1078 h 1758"/>
                <a:gd name="T36" fmla="*/ 1190 w 1219"/>
                <a:gd name="T37" fmla="*/ 1021 h 1758"/>
                <a:gd name="T38" fmla="*/ 1219 w 1219"/>
                <a:gd name="T39" fmla="*/ 936 h 1758"/>
                <a:gd name="T40" fmla="*/ 1049 w 1219"/>
                <a:gd name="T41" fmla="*/ 851 h 1758"/>
                <a:gd name="T42" fmla="*/ 1134 w 1219"/>
                <a:gd name="T43" fmla="*/ 624 h 1758"/>
                <a:gd name="T44" fmla="*/ 1049 w 1219"/>
                <a:gd name="T45" fmla="*/ 596 h 1758"/>
                <a:gd name="T46" fmla="*/ 1105 w 1219"/>
                <a:gd name="T47" fmla="*/ 369 h 1758"/>
                <a:gd name="T48" fmla="*/ 1105 w 1219"/>
                <a:gd name="T49" fmla="*/ 284 h 1758"/>
                <a:gd name="T50" fmla="*/ 737 w 1219"/>
                <a:gd name="T51" fmla="*/ 142 h 1758"/>
                <a:gd name="T52" fmla="*/ 822 w 1219"/>
                <a:gd name="T53" fmla="*/ 57 h 1758"/>
                <a:gd name="T54" fmla="*/ 765 w 1219"/>
                <a:gd name="T55" fmla="*/ 0 h 1758"/>
                <a:gd name="T56" fmla="*/ 709 w 1219"/>
                <a:gd name="T57" fmla="*/ 57 h 1758"/>
                <a:gd name="T58" fmla="*/ 623 w 1219"/>
                <a:gd name="T59" fmla="*/ 29 h 1758"/>
                <a:gd name="T60" fmla="*/ 538 w 1219"/>
                <a:gd name="T61" fmla="*/ 114 h 1758"/>
                <a:gd name="T62" fmla="*/ 453 w 1219"/>
                <a:gd name="T63" fmla="*/ 57 h 1758"/>
                <a:gd name="T64" fmla="*/ 312 w 1219"/>
                <a:gd name="T65" fmla="*/ 86 h 1758"/>
                <a:gd name="T66" fmla="*/ 255 w 1219"/>
                <a:gd name="T67" fmla="*/ 114 h 1758"/>
                <a:gd name="T68" fmla="*/ 142 w 1219"/>
                <a:gd name="T69" fmla="*/ 256 h 1758"/>
                <a:gd name="T70" fmla="*/ 0 w 1219"/>
                <a:gd name="T71" fmla="*/ 312 h 1758"/>
                <a:gd name="T72" fmla="*/ 56 w 1219"/>
                <a:gd name="T73" fmla="*/ 369 h 1758"/>
                <a:gd name="T74" fmla="*/ 142 w 1219"/>
                <a:gd name="T75" fmla="*/ 482 h 1758"/>
                <a:gd name="T76" fmla="*/ 142 w 1219"/>
                <a:gd name="T77" fmla="*/ 624 h 1758"/>
                <a:gd name="T78" fmla="*/ 227 w 1219"/>
                <a:gd name="T79" fmla="*/ 681 h 1758"/>
                <a:gd name="T80" fmla="*/ 170 w 1219"/>
                <a:gd name="T81" fmla="*/ 766 h 1758"/>
                <a:gd name="T82" fmla="*/ 170 w 1219"/>
                <a:gd name="T83" fmla="*/ 851 h 1758"/>
                <a:gd name="T84" fmla="*/ 198 w 1219"/>
                <a:gd name="T85" fmla="*/ 879 h 1758"/>
                <a:gd name="T86" fmla="*/ 255 w 1219"/>
                <a:gd name="T87" fmla="*/ 908 h 1758"/>
                <a:gd name="T88" fmla="*/ 255 w 1219"/>
                <a:gd name="T89" fmla="*/ 964 h 1758"/>
                <a:gd name="T90" fmla="*/ 227 w 1219"/>
                <a:gd name="T91" fmla="*/ 993 h 1758"/>
                <a:gd name="T92" fmla="*/ 255 w 1219"/>
                <a:gd name="T93" fmla="*/ 1106 h 1758"/>
                <a:gd name="T94" fmla="*/ 198 w 1219"/>
                <a:gd name="T95" fmla="*/ 1220 h 1758"/>
                <a:gd name="T96" fmla="*/ 170 w 1219"/>
                <a:gd name="T97" fmla="*/ 1305 h 1758"/>
                <a:gd name="T98" fmla="*/ 170 w 1219"/>
                <a:gd name="T99" fmla="*/ 1390 h 1758"/>
                <a:gd name="T100" fmla="*/ 85 w 1219"/>
                <a:gd name="T101" fmla="*/ 1446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758">
                  <a:moveTo>
                    <a:pt x="28" y="1503"/>
                  </a:moveTo>
                  <a:lnTo>
                    <a:pt x="85" y="1531"/>
                  </a:lnTo>
                  <a:lnTo>
                    <a:pt x="113" y="1531"/>
                  </a:lnTo>
                  <a:lnTo>
                    <a:pt x="170" y="1616"/>
                  </a:lnTo>
                  <a:lnTo>
                    <a:pt x="227" y="1560"/>
                  </a:lnTo>
                  <a:lnTo>
                    <a:pt x="227" y="1503"/>
                  </a:lnTo>
                  <a:lnTo>
                    <a:pt x="255" y="1475"/>
                  </a:lnTo>
                  <a:lnTo>
                    <a:pt x="283" y="1503"/>
                  </a:lnTo>
                  <a:lnTo>
                    <a:pt x="312" y="1475"/>
                  </a:lnTo>
                  <a:lnTo>
                    <a:pt x="312" y="1418"/>
                  </a:lnTo>
                  <a:lnTo>
                    <a:pt x="340" y="1390"/>
                  </a:lnTo>
                  <a:lnTo>
                    <a:pt x="453" y="1418"/>
                  </a:lnTo>
                  <a:lnTo>
                    <a:pt x="482" y="1390"/>
                  </a:lnTo>
                  <a:lnTo>
                    <a:pt x="538" y="1418"/>
                  </a:lnTo>
                  <a:lnTo>
                    <a:pt x="567" y="1361"/>
                  </a:lnTo>
                  <a:lnTo>
                    <a:pt x="652" y="1390"/>
                  </a:lnTo>
                  <a:lnTo>
                    <a:pt x="709" y="1503"/>
                  </a:lnTo>
                  <a:lnTo>
                    <a:pt x="652" y="1588"/>
                  </a:lnTo>
                  <a:lnTo>
                    <a:pt x="709" y="1616"/>
                  </a:lnTo>
                  <a:lnTo>
                    <a:pt x="680" y="1645"/>
                  </a:lnTo>
                  <a:lnTo>
                    <a:pt x="709" y="1701"/>
                  </a:lnTo>
                  <a:lnTo>
                    <a:pt x="680" y="1730"/>
                  </a:lnTo>
                  <a:lnTo>
                    <a:pt x="709" y="1758"/>
                  </a:lnTo>
                  <a:lnTo>
                    <a:pt x="737" y="1758"/>
                  </a:lnTo>
                  <a:lnTo>
                    <a:pt x="737" y="1701"/>
                  </a:lnTo>
                  <a:lnTo>
                    <a:pt x="794" y="1645"/>
                  </a:lnTo>
                  <a:lnTo>
                    <a:pt x="879" y="1645"/>
                  </a:lnTo>
                  <a:lnTo>
                    <a:pt x="992" y="1560"/>
                  </a:lnTo>
                  <a:lnTo>
                    <a:pt x="1049" y="1560"/>
                  </a:lnTo>
                  <a:lnTo>
                    <a:pt x="1105" y="1503"/>
                  </a:lnTo>
                  <a:lnTo>
                    <a:pt x="1105" y="1418"/>
                  </a:lnTo>
                  <a:lnTo>
                    <a:pt x="1162" y="1333"/>
                  </a:lnTo>
                  <a:lnTo>
                    <a:pt x="1162" y="1220"/>
                  </a:lnTo>
                  <a:lnTo>
                    <a:pt x="1105" y="1191"/>
                  </a:lnTo>
                  <a:lnTo>
                    <a:pt x="1105" y="1106"/>
                  </a:lnTo>
                  <a:lnTo>
                    <a:pt x="1162" y="1078"/>
                  </a:lnTo>
                  <a:lnTo>
                    <a:pt x="1162" y="1049"/>
                  </a:lnTo>
                  <a:lnTo>
                    <a:pt x="1190" y="1021"/>
                  </a:lnTo>
                  <a:lnTo>
                    <a:pt x="1162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049" y="851"/>
                  </a:lnTo>
                  <a:lnTo>
                    <a:pt x="1077" y="709"/>
                  </a:lnTo>
                  <a:lnTo>
                    <a:pt x="1134" y="624"/>
                  </a:lnTo>
                  <a:lnTo>
                    <a:pt x="1105" y="596"/>
                  </a:lnTo>
                  <a:lnTo>
                    <a:pt x="1049" y="596"/>
                  </a:lnTo>
                  <a:lnTo>
                    <a:pt x="1020" y="539"/>
                  </a:lnTo>
                  <a:lnTo>
                    <a:pt x="1105" y="369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737" y="199"/>
                  </a:lnTo>
                  <a:lnTo>
                    <a:pt x="737" y="142"/>
                  </a:lnTo>
                  <a:lnTo>
                    <a:pt x="822" y="142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65" y="0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95" y="114"/>
                  </a:lnTo>
                  <a:lnTo>
                    <a:pt x="538" y="114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312" y="86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56"/>
                  </a:lnTo>
                  <a:lnTo>
                    <a:pt x="0" y="312"/>
                  </a:lnTo>
                  <a:lnTo>
                    <a:pt x="0" y="369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142" y="482"/>
                  </a:lnTo>
                  <a:lnTo>
                    <a:pt x="113" y="567"/>
                  </a:lnTo>
                  <a:lnTo>
                    <a:pt x="142" y="624"/>
                  </a:lnTo>
                  <a:lnTo>
                    <a:pt x="170" y="624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70" y="766"/>
                  </a:lnTo>
                  <a:lnTo>
                    <a:pt x="198" y="823"/>
                  </a:lnTo>
                  <a:lnTo>
                    <a:pt x="170" y="851"/>
                  </a:lnTo>
                  <a:lnTo>
                    <a:pt x="170" y="879"/>
                  </a:lnTo>
                  <a:lnTo>
                    <a:pt x="198" y="879"/>
                  </a:lnTo>
                  <a:lnTo>
                    <a:pt x="227" y="936"/>
                  </a:lnTo>
                  <a:lnTo>
                    <a:pt x="255" y="908"/>
                  </a:lnTo>
                  <a:lnTo>
                    <a:pt x="312" y="936"/>
                  </a:lnTo>
                  <a:lnTo>
                    <a:pt x="255" y="964"/>
                  </a:lnTo>
                  <a:lnTo>
                    <a:pt x="255" y="993"/>
                  </a:lnTo>
                  <a:lnTo>
                    <a:pt x="227" y="993"/>
                  </a:lnTo>
                  <a:lnTo>
                    <a:pt x="198" y="1049"/>
                  </a:lnTo>
                  <a:lnTo>
                    <a:pt x="255" y="1106"/>
                  </a:lnTo>
                  <a:lnTo>
                    <a:pt x="198" y="1163"/>
                  </a:lnTo>
                  <a:lnTo>
                    <a:pt x="198" y="1220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42" y="1333"/>
                  </a:lnTo>
                  <a:lnTo>
                    <a:pt x="170" y="1390"/>
                  </a:lnTo>
                  <a:lnTo>
                    <a:pt x="142" y="1446"/>
                  </a:lnTo>
                  <a:lnTo>
                    <a:pt x="85" y="1446"/>
                  </a:lnTo>
                  <a:lnTo>
                    <a:pt x="28" y="150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04AC019B-91EB-45C8-AF92-98DF0B73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060"/>
              <a:ext cx="851" cy="1276"/>
            </a:xfrm>
            <a:custGeom>
              <a:avLst/>
              <a:gdLst>
                <a:gd name="T0" fmla="*/ 624 w 851"/>
                <a:gd name="T1" fmla="*/ 1219 h 1276"/>
                <a:gd name="T2" fmla="*/ 652 w 851"/>
                <a:gd name="T3" fmla="*/ 1276 h 1276"/>
                <a:gd name="T4" fmla="*/ 709 w 851"/>
                <a:gd name="T5" fmla="*/ 1276 h 1276"/>
                <a:gd name="T6" fmla="*/ 709 w 851"/>
                <a:gd name="T7" fmla="*/ 1219 h 1276"/>
                <a:gd name="T8" fmla="*/ 822 w 851"/>
                <a:gd name="T9" fmla="*/ 1134 h 1276"/>
                <a:gd name="T10" fmla="*/ 822 w 851"/>
                <a:gd name="T11" fmla="*/ 1049 h 1276"/>
                <a:gd name="T12" fmla="*/ 851 w 851"/>
                <a:gd name="T13" fmla="*/ 992 h 1276"/>
                <a:gd name="T14" fmla="*/ 681 w 851"/>
                <a:gd name="T15" fmla="*/ 851 h 1276"/>
                <a:gd name="T16" fmla="*/ 652 w 851"/>
                <a:gd name="T17" fmla="*/ 766 h 1276"/>
                <a:gd name="T18" fmla="*/ 709 w 851"/>
                <a:gd name="T19" fmla="*/ 737 h 1276"/>
                <a:gd name="T20" fmla="*/ 681 w 851"/>
                <a:gd name="T21" fmla="*/ 681 h 1276"/>
                <a:gd name="T22" fmla="*/ 709 w 851"/>
                <a:gd name="T23" fmla="*/ 652 h 1276"/>
                <a:gd name="T24" fmla="*/ 652 w 851"/>
                <a:gd name="T25" fmla="*/ 595 h 1276"/>
                <a:gd name="T26" fmla="*/ 624 w 851"/>
                <a:gd name="T27" fmla="*/ 624 h 1276"/>
                <a:gd name="T28" fmla="*/ 510 w 851"/>
                <a:gd name="T29" fmla="*/ 539 h 1276"/>
                <a:gd name="T30" fmla="*/ 510 w 851"/>
                <a:gd name="T31" fmla="*/ 482 h 1276"/>
                <a:gd name="T32" fmla="*/ 454 w 851"/>
                <a:gd name="T33" fmla="*/ 454 h 1276"/>
                <a:gd name="T34" fmla="*/ 454 w 851"/>
                <a:gd name="T35" fmla="*/ 397 h 1276"/>
                <a:gd name="T36" fmla="*/ 539 w 851"/>
                <a:gd name="T37" fmla="*/ 340 h 1276"/>
                <a:gd name="T38" fmla="*/ 482 w 851"/>
                <a:gd name="T39" fmla="*/ 255 h 1276"/>
                <a:gd name="T40" fmla="*/ 397 w 851"/>
                <a:gd name="T41" fmla="*/ 227 h 1276"/>
                <a:gd name="T42" fmla="*/ 340 w 851"/>
                <a:gd name="T43" fmla="*/ 142 h 1276"/>
                <a:gd name="T44" fmla="*/ 369 w 851"/>
                <a:gd name="T45" fmla="*/ 114 h 1276"/>
                <a:gd name="T46" fmla="*/ 369 w 851"/>
                <a:gd name="T47" fmla="*/ 0 h 1276"/>
                <a:gd name="T48" fmla="*/ 284 w 851"/>
                <a:gd name="T49" fmla="*/ 28 h 1276"/>
                <a:gd name="T50" fmla="*/ 227 w 851"/>
                <a:gd name="T51" fmla="*/ 0 h 1276"/>
                <a:gd name="T52" fmla="*/ 199 w 851"/>
                <a:gd name="T53" fmla="*/ 85 h 1276"/>
                <a:gd name="T54" fmla="*/ 170 w 851"/>
                <a:gd name="T55" fmla="*/ 85 h 1276"/>
                <a:gd name="T56" fmla="*/ 142 w 851"/>
                <a:gd name="T57" fmla="*/ 142 h 1276"/>
                <a:gd name="T58" fmla="*/ 85 w 851"/>
                <a:gd name="T59" fmla="*/ 142 h 1276"/>
                <a:gd name="T60" fmla="*/ 57 w 851"/>
                <a:gd name="T61" fmla="*/ 199 h 1276"/>
                <a:gd name="T62" fmla="*/ 85 w 851"/>
                <a:gd name="T63" fmla="*/ 255 h 1276"/>
                <a:gd name="T64" fmla="*/ 85 w 851"/>
                <a:gd name="T65" fmla="*/ 340 h 1276"/>
                <a:gd name="T66" fmla="*/ 29 w 851"/>
                <a:gd name="T67" fmla="*/ 397 h 1276"/>
                <a:gd name="T68" fmla="*/ 29 w 851"/>
                <a:gd name="T69" fmla="*/ 425 h 1276"/>
                <a:gd name="T70" fmla="*/ 0 w 851"/>
                <a:gd name="T71" fmla="*/ 482 h 1276"/>
                <a:gd name="T72" fmla="*/ 29 w 851"/>
                <a:gd name="T73" fmla="*/ 510 h 1276"/>
                <a:gd name="T74" fmla="*/ 170 w 851"/>
                <a:gd name="T75" fmla="*/ 624 h 1276"/>
                <a:gd name="T76" fmla="*/ 170 w 851"/>
                <a:gd name="T77" fmla="*/ 681 h 1276"/>
                <a:gd name="T78" fmla="*/ 312 w 851"/>
                <a:gd name="T79" fmla="*/ 681 h 1276"/>
                <a:gd name="T80" fmla="*/ 340 w 851"/>
                <a:gd name="T81" fmla="*/ 737 h 1276"/>
                <a:gd name="T82" fmla="*/ 312 w 851"/>
                <a:gd name="T83" fmla="*/ 822 h 1276"/>
                <a:gd name="T84" fmla="*/ 340 w 851"/>
                <a:gd name="T85" fmla="*/ 851 h 1276"/>
                <a:gd name="T86" fmla="*/ 227 w 851"/>
                <a:gd name="T87" fmla="*/ 964 h 1276"/>
                <a:gd name="T88" fmla="*/ 284 w 851"/>
                <a:gd name="T89" fmla="*/ 992 h 1276"/>
                <a:gd name="T90" fmla="*/ 284 w 851"/>
                <a:gd name="T91" fmla="*/ 1021 h 1276"/>
                <a:gd name="T92" fmla="*/ 369 w 851"/>
                <a:gd name="T93" fmla="*/ 1077 h 1276"/>
                <a:gd name="T94" fmla="*/ 369 w 851"/>
                <a:gd name="T95" fmla="*/ 1162 h 1276"/>
                <a:gd name="T96" fmla="*/ 425 w 851"/>
                <a:gd name="T97" fmla="*/ 1162 h 1276"/>
                <a:gd name="T98" fmla="*/ 425 w 851"/>
                <a:gd name="T99" fmla="*/ 1191 h 1276"/>
                <a:gd name="T100" fmla="*/ 482 w 851"/>
                <a:gd name="T101" fmla="*/ 1219 h 1276"/>
                <a:gd name="T102" fmla="*/ 482 w 851"/>
                <a:gd name="T103" fmla="*/ 1247 h 1276"/>
                <a:gd name="T104" fmla="*/ 510 w 851"/>
                <a:gd name="T105" fmla="*/ 1247 h 1276"/>
                <a:gd name="T106" fmla="*/ 510 w 851"/>
                <a:gd name="T107" fmla="*/ 1191 h 1276"/>
                <a:gd name="T108" fmla="*/ 539 w 851"/>
                <a:gd name="T109" fmla="*/ 1191 h 1276"/>
                <a:gd name="T110" fmla="*/ 567 w 851"/>
                <a:gd name="T111" fmla="*/ 1247 h 1276"/>
                <a:gd name="T112" fmla="*/ 624 w 851"/>
                <a:gd name="T113" fmla="*/ 121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1" h="1276">
                  <a:moveTo>
                    <a:pt x="624" y="1219"/>
                  </a:moveTo>
                  <a:lnTo>
                    <a:pt x="652" y="1276"/>
                  </a:lnTo>
                  <a:lnTo>
                    <a:pt x="709" y="1276"/>
                  </a:lnTo>
                  <a:lnTo>
                    <a:pt x="709" y="1219"/>
                  </a:lnTo>
                  <a:lnTo>
                    <a:pt x="822" y="1134"/>
                  </a:lnTo>
                  <a:lnTo>
                    <a:pt x="822" y="1049"/>
                  </a:lnTo>
                  <a:lnTo>
                    <a:pt x="851" y="992"/>
                  </a:lnTo>
                  <a:lnTo>
                    <a:pt x="681" y="851"/>
                  </a:lnTo>
                  <a:lnTo>
                    <a:pt x="652" y="766"/>
                  </a:lnTo>
                  <a:lnTo>
                    <a:pt x="709" y="737"/>
                  </a:lnTo>
                  <a:lnTo>
                    <a:pt x="681" y="681"/>
                  </a:lnTo>
                  <a:lnTo>
                    <a:pt x="709" y="652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10" y="539"/>
                  </a:lnTo>
                  <a:lnTo>
                    <a:pt x="510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397" y="227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369" y="0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199" y="85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85" y="255"/>
                  </a:lnTo>
                  <a:lnTo>
                    <a:pt x="85" y="340"/>
                  </a:lnTo>
                  <a:lnTo>
                    <a:pt x="29" y="397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29" y="510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312" y="681"/>
                  </a:lnTo>
                  <a:lnTo>
                    <a:pt x="340" y="737"/>
                  </a:lnTo>
                  <a:lnTo>
                    <a:pt x="312" y="822"/>
                  </a:lnTo>
                  <a:lnTo>
                    <a:pt x="340" y="851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69" y="1077"/>
                  </a:lnTo>
                  <a:lnTo>
                    <a:pt x="369" y="1162"/>
                  </a:lnTo>
                  <a:lnTo>
                    <a:pt x="425" y="1162"/>
                  </a:lnTo>
                  <a:lnTo>
                    <a:pt x="425" y="1191"/>
                  </a:lnTo>
                  <a:lnTo>
                    <a:pt x="482" y="1219"/>
                  </a:lnTo>
                  <a:lnTo>
                    <a:pt x="482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539" y="1191"/>
                  </a:lnTo>
                  <a:lnTo>
                    <a:pt x="567" y="1247"/>
                  </a:lnTo>
                  <a:lnTo>
                    <a:pt x="624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190CAB24-E42C-40D7-9E18-8EEA8001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315"/>
              <a:ext cx="1134" cy="1900"/>
            </a:xfrm>
            <a:custGeom>
              <a:avLst/>
              <a:gdLst>
                <a:gd name="T0" fmla="*/ 142 w 1134"/>
                <a:gd name="T1" fmla="*/ 1503 h 1900"/>
                <a:gd name="T2" fmla="*/ 85 w 1134"/>
                <a:gd name="T3" fmla="*/ 1446 h 1900"/>
                <a:gd name="T4" fmla="*/ 142 w 1134"/>
                <a:gd name="T5" fmla="*/ 1389 h 1900"/>
                <a:gd name="T6" fmla="*/ 0 w 1134"/>
                <a:gd name="T7" fmla="*/ 1333 h 1900"/>
                <a:gd name="T8" fmla="*/ 85 w 1134"/>
                <a:gd name="T9" fmla="*/ 1333 h 1900"/>
                <a:gd name="T10" fmla="*/ 85 w 1134"/>
                <a:gd name="T11" fmla="*/ 1248 h 1900"/>
                <a:gd name="T12" fmla="*/ 114 w 1134"/>
                <a:gd name="T13" fmla="*/ 1163 h 1900"/>
                <a:gd name="T14" fmla="*/ 142 w 1134"/>
                <a:gd name="T15" fmla="*/ 1106 h 1900"/>
                <a:gd name="T16" fmla="*/ 85 w 1134"/>
                <a:gd name="T17" fmla="*/ 1106 h 1900"/>
                <a:gd name="T18" fmla="*/ 0 w 1134"/>
                <a:gd name="T19" fmla="*/ 1078 h 1900"/>
                <a:gd name="T20" fmla="*/ 57 w 1134"/>
                <a:gd name="T21" fmla="*/ 964 h 1900"/>
                <a:gd name="T22" fmla="*/ 142 w 1134"/>
                <a:gd name="T23" fmla="*/ 1021 h 1900"/>
                <a:gd name="T24" fmla="*/ 255 w 1134"/>
                <a:gd name="T25" fmla="*/ 879 h 1900"/>
                <a:gd name="T26" fmla="*/ 284 w 1134"/>
                <a:gd name="T27" fmla="*/ 737 h 1900"/>
                <a:gd name="T28" fmla="*/ 85 w 1134"/>
                <a:gd name="T29" fmla="*/ 511 h 1900"/>
                <a:gd name="T30" fmla="*/ 114 w 1134"/>
                <a:gd name="T31" fmla="*/ 426 h 1900"/>
                <a:gd name="T32" fmla="*/ 199 w 1134"/>
                <a:gd name="T33" fmla="*/ 369 h 1900"/>
                <a:gd name="T34" fmla="*/ 227 w 1134"/>
                <a:gd name="T35" fmla="*/ 340 h 1900"/>
                <a:gd name="T36" fmla="*/ 312 w 1134"/>
                <a:gd name="T37" fmla="*/ 255 h 1900"/>
                <a:gd name="T38" fmla="*/ 340 w 1134"/>
                <a:gd name="T39" fmla="*/ 227 h 1900"/>
                <a:gd name="T40" fmla="*/ 369 w 1134"/>
                <a:gd name="T41" fmla="*/ 340 h 1900"/>
                <a:gd name="T42" fmla="*/ 454 w 1134"/>
                <a:gd name="T43" fmla="*/ 397 h 1900"/>
                <a:gd name="T44" fmla="*/ 510 w 1134"/>
                <a:gd name="T45" fmla="*/ 312 h 1900"/>
                <a:gd name="T46" fmla="*/ 567 w 1134"/>
                <a:gd name="T47" fmla="*/ 255 h 1900"/>
                <a:gd name="T48" fmla="*/ 596 w 1134"/>
                <a:gd name="T49" fmla="*/ 170 h 1900"/>
                <a:gd name="T50" fmla="*/ 681 w 1134"/>
                <a:gd name="T51" fmla="*/ 0 h 1900"/>
                <a:gd name="T52" fmla="*/ 766 w 1134"/>
                <a:gd name="T53" fmla="*/ 85 h 1900"/>
                <a:gd name="T54" fmla="*/ 794 w 1134"/>
                <a:gd name="T55" fmla="*/ 170 h 1900"/>
                <a:gd name="T56" fmla="*/ 879 w 1134"/>
                <a:gd name="T57" fmla="*/ 199 h 1900"/>
                <a:gd name="T58" fmla="*/ 822 w 1134"/>
                <a:gd name="T59" fmla="*/ 397 h 1900"/>
                <a:gd name="T60" fmla="*/ 794 w 1134"/>
                <a:gd name="T61" fmla="*/ 482 h 1900"/>
                <a:gd name="T62" fmla="*/ 851 w 1134"/>
                <a:gd name="T63" fmla="*/ 539 h 1900"/>
                <a:gd name="T64" fmla="*/ 964 w 1134"/>
                <a:gd name="T65" fmla="*/ 681 h 1900"/>
                <a:gd name="T66" fmla="*/ 1077 w 1134"/>
                <a:gd name="T67" fmla="*/ 822 h 1900"/>
                <a:gd name="T68" fmla="*/ 1077 w 1134"/>
                <a:gd name="T69" fmla="*/ 1134 h 1900"/>
                <a:gd name="T70" fmla="*/ 1134 w 1134"/>
                <a:gd name="T71" fmla="*/ 1134 h 1900"/>
                <a:gd name="T72" fmla="*/ 1077 w 1134"/>
                <a:gd name="T73" fmla="*/ 1248 h 1900"/>
                <a:gd name="T74" fmla="*/ 964 w 1134"/>
                <a:gd name="T75" fmla="*/ 1389 h 1900"/>
                <a:gd name="T76" fmla="*/ 907 w 1134"/>
                <a:gd name="T77" fmla="*/ 1389 h 1900"/>
                <a:gd name="T78" fmla="*/ 1021 w 1134"/>
                <a:gd name="T79" fmla="*/ 1588 h 1900"/>
                <a:gd name="T80" fmla="*/ 907 w 1134"/>
                <a:gd name="T81" fmla="*/ 1531 h 1900"/>
                <a:gd name="T82" fmla="*/ 766 w 1134"/>
                <a:gd name="T83" fmla="*/ 1730 h 1900"/>
                <a:gd name="T84" fmla="*/ 737 w 1134"/>
                <a:gd name="T85" fmla="*/ 1900 h 1900"/>
                <a:gd name="T86" fmla="*/ 624 w 1134"/>
                <a:gd name="T87" fmla="*/ 1843 h 1900"/>
                <a:gd name="T88" fmla="*/ 454 w 1134"/>
                <a:gd name="T89" fmla="*/ 1815 h 1900"/>
                <a:gd name="T90" fmla="*/ 397 w 1134"/>
                <a:gd name="T91" fmla="*/ 1786 h 1900"/>
                <a:gd name="T92" fmla="*/ 340 w 1134"/>
                <a:gd name="T93" fmla="*/ 1701 h 1900"/>
                <a:gd name="T94" fmla="*/ 170 w 1134"/>
                <a:gd name="T95" fmla="*/ 1786 h 1900"/>
                <a:gd name="T96" fmla="*/ 255 w 1134"/>
                <a:gd name="T97" fmla="*/ 1673 h 1900"/>
                <a:gd name="T98" fmla="*/ 199 w 1134"/>
                <a:gd name="T99" fmla="*/ 1503 h 1900"/>
                <a:gd name="T100" fmla="*/ 199 w 1134"/>
                <a:gd name="T101" fmla="*/ 161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900">
                  <a:moveTo>
                    <a:pt x="170" y="1559"/>
                  </a:moveTo>
                  <a:lnTo>
                    <a:pt x="142" y="1503"/>
                  </a:lnTo>
                  <a:lnTo>
                    <a:pt x="85" y="1474"/>
                  </a:lnTo>
                  <a:lnTo>
                    <a:pt x="85" y="1446"/>
                  </a:lnTo>
                  <a:lnTo>
                    <a:pt x="142" y="1418"/>
                  </a:lnTo>
                  <a:lnTo>
                    <a:pt x="142" y="1389"/>
                  </a:lnTo>
                  <a:lnTo>
                    <a:pt x="29" y="1361"/>
                  </a:lnTo>
                  <a:lnTo>
                    <a:pt x="0" y="1333"/>
                  </a:lnTo>
                  <a:lnTo>
                    <a:pt x="29" y="1304"/>
                  </a:lnTo>
                  <a:lnTo>
                    <a:pt x="85" y="1333"/>
                  </a:lnTo>
                  <a:lnTo>
                    <a:pt x="114" y="1304"/>
                  </a:lnTo>
                  <a:lnTo>
                    <a:pt x="85" y="1248"/>
                  </a:lnTo>
                  <a:lnTo>
                    <a:pt x="114" y="1219"/>
                  </a:lnTo>
                  <a:lnTo>
                    <a:pt x="114" y="1163"/>
                  </a:lnTo>
                  <a:lnTo>
                    <a:pt x="142" y="1134"/>
                  </a:lnTo>
                  <a:lnTo>
                    <a:pt x="142" y="1106"/>
                  </a:lnTo>
                  <a:lnTo>
                    <a:pt x="114" y="1078"/>
                  </a:lnTo>
                  <a:lnTo>
                    <a:pt x="85" y="1106"/>
                  </a:lnTo>
                  <a:lnTo>
                    <a:pt x="29" y="1134"/>
                  </a:lnTo>
                  <a:lnTo>
                    <a:pt x="0" y="1078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85" y="1021"/>
                  </a:lnTo>
                  <a:lnTo>
                    <a:pt x="142" y="1021"/>
                  </a:lnTo>
                  <a:lnTo>
                    <a:pt x="142" y="964"/>
                  </a:lnTo>
                  <a:lnTo>
                    <a:pt x="255" y="879"/>
                  </a:lnTo>
                  <a:lnTo>
                    <a:pt x="255" y="794"/>
                  </a:lnTo>
                  <a:lnTo>
                    <a:pt x="284" y="737"/>
                  </a:lnTo>
                  <a:lnTo>
                    <a:pt x="114" y="596"/>
                  </a:lnTo>
                  <a:lnTo>
                    <a:pt x="85" y="511"/>
                  </a:lnTo>
                  <a:lnTo>
                    <a:pt x="142" y="482"/>
                  </a:lnTo>
                  <a:lnTo>
                    <a:pt x="114" y="426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199" y="312"/>
                  </a:lnTo>
                  <a:lnTo>
                    <a:pt x="227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69" y="227"/>
                  </a:lnTo>
                  <a:lnTo>
                    <a:pt x="369" y="340"/>
                  </a:lnTo>
                  <a:lnTo>
                    <a:pt x="425" y="340"/>
                  </a:lnTo>
                  <a:lnTo>
                    <a:pt x="454" y="397"/>
                  </a:lnTo>
                  <a:lnTo>
                    <a:pt x="482" y="426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596" y="170"/>
                  </a:lnTo>
                  <a:lnTo>
                    <a:pt x="737" y="114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66" y="85"/>
                  </a:lnTo>
                  <a:lnTo>
                    <a:pt x="822" y="142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879" y="199"/>
                  </a:lnTo>
                  <a:lnTo>
                    <a:pt x="907" y="227"/>
                  </a:lnTo>
                  <a:lnTo>
                    <a:pt x="822" y="397"/>
                  </a:lnTo>
                  <a:lnTo>
                    <a:pt x="851" y="426"/>
                  </a:lnTo>
                  <a:lnTo>
                    <a:pt x="794" y="482"/>
                  </a:lnTo>
                  <a:lnTo>
                    <a:pt x="794" y="53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81"/>
                  </a:lnTo>
                  <a:lnTo>
                    <a:pt x="992" y="766"/>
                  </a:lnTo>
                  <a:lnTo>
                    <a:pt x="1077" y="822"/>
                  </a:lnTo>
                  <a:lnTo>
                    <a:pt x="1134" y="992"/>
                  </a:lnTo>
                  <a:lnTo>
                    <a:pt x="1077" y="1134"/>
                  </a:lnTo>
                  <a:lnTo>
                    <a:pt x="1106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077" y="1248"/>
                  </a:lnTo>
                  <a:lnTo>
                    <a:pt x="1077" y="1474"/>
                  </a:lnTo>
                  <a:lnTo>
                    <a:pt x="964" y="1389"/>
                  </a:lnTo>
                  <a:lnTo>
                    <a:pt x="936" y="1276"/>
                  </a:lnTo>
                  <a:lnTo>
                    <a:pt x="907" y="1389"/>
                  </a:lnTo>
                  <a:lnTo>
                    <a:pt x="1049" y="1503"/>
                  </a:lnTo>
                  <a:lnTo>
                    <a:pt x="1021" y="1588"/>
                  </a:lnTo>
                  <a:lnTo>
                    <a:pt x="737" y="1361"/>
                  </a:lnTo>
                  <a:lnTo>
                    <a:pt x="907" y="1531"/>
                  </a:lnTo>
                  <a:lnTo>
                    <a:pt x="794" y="1616"/>
                  </a:lnTo>
                  <a:lnTo>
                    <a:pt x="766" y="1730"/>
                  </a:lnTo>
                  <a:lnTo>
                    <a:pt x="822" y="1815"/>
                  </a:lnTo>
                  <a:lnTo>
                    <a:pt x="737" y="1900"/>
                  </a:lnTo>
                  <a:lnTo>
                    <a:pt x="652" y="1900"/>
                  </a:lnTo>
                  <a:lnTo>
                    <a:pt x="624" y="1843"/>
                  </a:lnTo>
                  <a:lnTo>
                    <a:pt x="567" y="1815"/>
                  </a:lnTo>
                  <a:lnTo>
                    <a:pt x="454" y="1815"/>
                  </a:lnTo>
                  <a:lnTo>
                    <a:pt x="425" y="1786"/>
                  </a:lnTo>
                  <a:lnTo>
                    <a:pt x="397" y="1786"/>
                  </a:lnTo>
                  <a:lnTo>
                    <a:pt x="340" y="1758"/>
                  </a:lnTo>
                  <a:lnTo>
                    <a:pt x="340" y="1701"/>
                  </a:lnTo>
                  <a:lnTo>
                    <a:pt x="284" y="1758"/>
                  </a:lnTo>
                  <a:lnTo>
                    <a:pt x="170" y="1786"/>
                  </a:lnTo>
                  <a:lnTo>
                    <a:pt x="170" y="1701"/>
                  </a:lnTo>
                  <a:lnTo>
                    <a:pt x="255" y="1673"/>
                  </a:lnTo>
                  <a:lnTo>
                    <a:pt x="284" y="1559"/>
                  </a:lnTo>
                  <a:lnTo>
                    <a:pt x="199" y="1503"/>
                  </a:lnTo>
                  <a:lnTo>
                    <a:pt x="227" y="1588"/>
                  </a:lnTo>
                  <a:lnTo>
                    <a:pt x="199" y="1616"/>
                  </a:lnTo>
                  <a:lnTo>
                    <a:pt x="170" y="155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CE102018-B5A1-4871-BF34-0C5C4B2DD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493"/>
              <a:ext cx="1106" cy="1248"/>
            </a:xfrm>
            <a:custGeom>
              <a:avLst/>
              <a:gdLst>
                <a:gd name="T0" fmla="*/ 142 w 1106"/>
                <a:gd name="T1" fmla="*/ 681 h 1248"/>
                <a:gd name="T2" fmla="*/ 170 w 1106"/>
                <a:gd name="T3" fmla="*/ 794 h 1248"/>
                <a:gd name="T4" fmla="*/ 312 w 1106"/>
                <a:gd name="T5" fmla="*/ 907 h 1248"/>
                <a:gd name="T6" fmla="*/ 227 w 1106"/>
                <a:gd name="T7" fmla="*/ 1021 h 1248"/>
                <a:gd name="T8" fmla="*/ 283 w 1106"/>
                <a:gd name="T9" fmla="*/ 1106 h 1248"/>
                <a:gd name="T10" fmla="*/ 425 w 1106"/>
                <a:gd name="T11" fmla="*/ 1162 h 1248"/>
                <a:gd name="T12" fmla="*/ 539 w 1106"/>
                <a:gd name="T13" fmla="*/ 1191 h 1248"/>
                <a:gd name="T14" fmla="*/ 567 w 1106"/>
                <a:gd name="T15" fmla="*/ 1162 h 1248"/>
                <a:gd name="T16" fmla="*/ 652 w 1106"/>
                <a:gd name="T17" fmla="*/ 1077 h 1248"/>
                <a:gd name="T18" fmla="*/ 680 w 1106"/>
                <a:gd name="T19" fmla="*/ 1049 h 1248"/>
                <a:gd name="T20" fmla="*/ 709 w 1106"/>
                <a:gd name="T21" fmla="*/ 1134 h 1248"/>
                <a:gd name="T22" fmla="*/ 765 w 1106"/>
                <a:gd name="T23" fmla="*/ 1162 h 1248"/>
                <a:gd name="T24" fmla="*/ 822 w 1106"/>
                <a:gd name="T25" fmla="*/ 1248 h 1248"/>
                <a:gd name="T26" fmla="*/ 907 w 1106"/>
                <a:gd name="T27" fmla="*/ 1106 h 1248"/>
                <a:gd name="T28" fmla="*/ 936 w 1106"/>
                <a:gd name="T29" fmla="*/ 1077 h 1248"/>
                <a:gd name="T30" fmla="*/ 1077 w 1106"/>
                <a:gd name="T31" fmla="*/ 936 h 1248"/>
                <a:gd name="T32" fmla="*/ 1077 w 1106"/>
                <a:gd name="T33" fmla="*/ 822 h 1248"/>
                <a:gd name="T34" fmla="*/ 1049 w 1106"/>
                <a:gd name="T35" fmla="*/ 737 h 1248"/>
                <a:gd name="T36" fmla="*/ 1077 w 1106"/>
                <a:gd name="T37" fmla="*/ 652 h 1248"/>
                <a:gd name="T38" fmla="*/ 1049 w 1106"/>
                <a:gd name="T39" fmla="*/ 567 h 1248"/>
                <a:gd name="T40" fmla="*/ 1049 w 1106"/>
                <a:gd name="T41" fmla="*/ 482 h 1248"/>
                <a:gd name="T42" fmla="*/ 1077 w 1106"/>
                <a:gd name="T43" fmla="*/ 397 h 1248"/>
                <a:gd name="T44" fmla="*/ 1106 w 1106"/>
                <a:gd name="T45" fmla="*/ 255 h 1248"/>
                <a:gd name="T46" fmla="*/ 1021 w 1106"/>
                <a:gd name="T47" fmla="*/ 227 h 1248"/>
                <a:gd name="T48" fmla="*/ 964 w 1106"/>
                <a:gd name="T49" fmla="*/ 142 h 1248"/>
                <a:gd name="T50" fmla="*/ 907 w 1106"/>
                <a:gd name="T51" fmla="*/ 57 h 1248"/>
                <a:gd name="T52" fmla="*/ 850 w 1106"/>
                <a:gd name="T53" fmla="*/ 28 h 1248"/>
                <a:gd name="T54" fmla="*/ 765 w 1106"/>
                <a:gd name="T55" fmla="*/ 57 h 1248"/>
                <a:gd name="T56" fmla="*/ 624 w 1106"/>
                <a:gd name="T57" fmla="*/ 57 h 1248"/>
                <a:gd name="T58" fmla="*/ 624 w 1106"/>
                <a:gd name="T59" fmla="*/ 170 h 1248"/>
                <a:gd name="T60" fmla="*/ 510 w 1106"/>
                <a:gd name="T61" fmla="*/ 284 h 1248"/>
                <a:gd name="T62" fmla="*/ 425 w 1106"/>
                <a:gd name="T63" fmla="*/ 199 h 1248"/>
                <a:gd name="T64" fmla="*/ 425 w 1106"/>
                <a:gd name="T65" fmla="*/ 142 h 1248"/>
                <a:gd name="T66" fmla="*/ 369 w 1106"/>
                <a:gd name="T67" fmla="*/ 0 h 1248"/>
                <a:gd name="T68" fmla="*/ 283 w 1106"/>
                <a:gd name="T69" fmla="*/ 57 h 1248"/>
                <a:gd name="T70" fmla="*/ 142 w 1106"/>
                <a:gd name="T71" fmla="*/ 28 h 1248"/>
                <a:gd name="T72" fmla="*/ 113 w 1106"/>
                <a:gd name="T73" fmla="*/ 85 h 1248"/>
                <a:gd name="T74" fmla="*/ 57 w 1106"/>
                <a:gd name="T75" fmla="*/ 170 h 1248"/>
                <a:gd name="T76" fmla="*/ 57 w 1106"/>
                <a:gd name="T77" fmla="*/ 284 h 1248"/>
                <a:gd name="T78" fmla="*/ 0 w 1106"/>
                <a:gd name="T79" fmla="*/ 369 h 1248"/>
                <a:gd name="T80" fmla="*/ 57 w 1106"/>
                <a:gd name="T81" fmla="*/ 425 h 1248"/>
                <a:gd name="T82" fmla="*/ 170 w 1106"/>
                <a:gd name="T83" fmla="*/ 51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1248">
                  <a:moveTo>
                    <a:pt x="142" y="567"/>
                  </a:moveTo>
                  <a:lnTo>
                    <a:pt x="142" y="681"/>
                  </a:lnTo>
                  <a:lnTo>
                    <a:pt x="113" y="709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312" y="907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3" y="1049"/>
                  </a:lnTo>
                  <a:lnTo>
                    <a:pt x="283" y="1106"/>
                  </a:lnTo>
                  <a:lnTo>
                    <a:pt x="397" y="1191"/>
                  </a:lnTo>
                  <a:lnTo>
                    <a:pt x="425" y="1162"/>
                  </a:lnTo>
                  <a:lnTo>
                    <a:pt x="482" y="1219"/>
                  </a:lnTo>
                  <a:lnTo>
                    <a:pt x="539" y="1191"/>
                  </a:lnTo>
                  <a:lnTo>
                    <a:pt x="539" y="1134"/>
                  </a:lnTo>
                  <a:lnTo>
                    <a:pt x="567" y="1162"/>
                  </a:lnTo>
                  <a:lnTo>
                    <a:pt x="595" y="1077"/>
                  </a:lnTo>
                  <a:lnTo>
                    <a:pt x="652" y="1077"/>
                  </a:lnTo>
                  <a:lnTo>
                    <a:pt x="680" y="1106"/>
                  </a:lnTo>
                  <a:lnTo>
                    <a:pt x="680" y="1049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765" y="1162"/>
                  </a:lnTo>
                  <a:lnTo>
                    <a:pt x="794" y="1219"/>
                  </a:lnTo>
                  <a:lnTo>
                    <a:pt x="822" y="1248"/>
                  </a:lnTo>
                  <a:lnTo>
                    <a:pt x="850" y="1134"/>
                  </a:lnTo>
                  <a:lnTo>
                    <a:pt x="907" y="1106"/>
                  </a:lnTo>
                  <a:lnTo>
                    <a:pt x="907" y="1077"/>
                  </a:lnTo>
                  <a:lnTo>
                    <a:pt x="936" y="1077"/>
                  </a:lnTo>
                  <a:lnTo>
                    <a:pt x="936" y="992"/>
                  </a:lnTo>
                  <a:lnTo>
                    <a:pt x="1077" y="936"/>
                  </a:lnTo>
                  <a:lnTo>
                    <a:pt x="1021" y="822"/>
                  </a:lnTo>
                  <a:lnTo>
                    <a:pt x="1077" y="822"/>
                  </a:lnTo>
                  <a:lnTo>
                    <a:pt x="1077" y="737"/>
                  </a:lnTo>
                  <a:lnTo>
                    <a:pt x="1049" y="737"/>
                  </a:lnTo>
                  <a:lnTo>
                    <a:pt x="1021" y="709"/>
                  </a:lnTo>
                  <a:lnTo>
                    <a:pt x="1077" y="652"/>
                  </a:lnTo>
                  <a:lnTo>
                    <a:pt x="1077" y="595"/>
                  </a:lnTo>
                  <a:lnTo>
                    <a:pt x="1049" y="567"/>
                  </a:lnTo>
                  <a:lnTo>
                    <a:pt x="1077" y="539"/>
                  </a:lnTo>
                  <a:lnTo>
                    <a:pt x="1049" y="482"/>
                  </a:lnTo>
                  <a:lnTo>
                    <a:pt x="1106" y="425"/>
                  </a:lnTo>
                  <a:lnTo>
                    <a:pt x="1077" y="397"/>
                  </a:lnTo>
                  <a:lnTo>
                    <a:pt x="1106" y="369"/>
                  </a:lnTo>
                  <a:lnTo>
                    <a:pt x="1106" y="255"/>
                  </a:lnTo>
                  <a:lnTo>
                    <a:pt x="1077" y="227"/>
                  </a:lnTo>
                  <a:lnTo>
                    <a:pt x="1021" y="227"/>
                  </a:lnTo>
                  <a:lnTo>
                    <a:pt x="992" y="142"/>
                  </a:lnTo>
                  <a:lnTo>
                    <a:pt x="964" y="142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07" y="28"/>
                  </a:lnTo>
                  <a:lnTo>
                    <a:pt x="850" y="28"/>
                  </a:lnTo>
                  <a:lnTo>
                    <a:pt x="822" y="57"/>
                  </a:lnTo>
                  <a:lnTo>
                    <a:pt x="765" y="57"/>
                  </a:lnTo>
                  <a:lnTo>
                    <a:pt x="652" y="28"/>
                  </a:lnTo>
                  <a:lnTo>
                    <a:pt x="624" y="57"/>
                  </a:lnTo>
                  <a:lnTo>
                    <a:pt x="652" y="57"/>
                  </a:lnTo>
                  <a:lnTo>
                    <a:pt x="624" y="170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82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340" y="0"/>
                  </a:lnTo>
                  <a:lnTo>
                    <a:pt x="283" y="57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0" y="369"/>
                  </a:lnTo>
                  <a:lnTo>
                    <a:pt x="28" y="425"/>
                  </a:lnTo>
                  <a:lnTo>
                    <a:pt x="57" y="425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42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1" name="Freeform 751">
              <a:extLst>
                <a:ext uri="{FF2B5EF4-FFF2-40B4-BE49-F238E27FC236}">
                  <a16:creationId xmlns:a16="http://schemas.microsoft.com/office/drawing/2014/main" id="{0BD40F3D-B8CB-4195-BFB0-14A5A0BF6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2287"/>
              <a:ext cx="1304" cy="1191"/>
            </a:xfrm>
            <a:custGeom>
              <a:avLst/>
              <a:gdLst>
                <a:gd name="T0" fmla="*/ 454 w 1304"/>
                <a:gd name="T1" fmla="*/ 1106 h 1191"/>
                <a:gd name="T2" fmla="*/ 595 w 1304"/>
                <a:gd name="T3" fmla="*/ 1134 h 1191"/>
                <a:gd name="T4" fmla="*/ 624 w 1304"/>
                <a:gd name="T5" fmla="*/ 1020 h 1191"/>
                <a:gd name="T6" fmla="*/ 794 w 1304"/>
                <a:gd name="T7" fmla="*/ 935 h 1191"/>
                <a:gd name="T8" fmla="*/ 879 w 1304"/>
                <a:gd name="T9" fmla="*/ 935 h 1191"/>
                <a:gd name="T10" fmla="*/ 1106 w 1304"/>
                <a:gd name="T11" fmla="*/ 907 h 1191"/>
                <a:gd name="T12" fmla="*/ 1106 w 1304"/>
                <a:gd name="T13" fmla="*/ 992 h 1191"/>
                <a:gd name="T14" fmla="*/ 1162 w 1304"/>
                <a:gd name="T15" fmla="*/ 935 h 1191"/>
                <a:gd name="T16" fmla="*/ 1247 w 1304"/>
                <a:gd name="T17" fmla="*/ 907 h 1191"/>
                <a:gd name="T18" fmla="*/ 1247 w 1304"/>
                <a:gd name="T19" fmla="*/ 822 h 1191"/>
                <a:gd name="T20" fmla="*/ 1304 w 1304"/>
                <a:gd name="T21" fmla="*/ 624 h 1191"/>
                <a:gd name="T22" fmla="*/ 1134 w 1304"/>
                <a:gd name="T23" fmla="*/ 595 h 1191"/>
                <a:gd name="T24" fmla="*/ 1106 w 1304"/>
                <a:gd name="T25" fmla="*/ 567 h 1191"/>
                <a:gd name="T26" fmla="*/ 1134 w 1304"/>
                <a:gd name="T27" fmla="*/ 454 h 1191"/>
                <a:gd name="T28" fmla="*/ 1106 w 1304"/>
                <a:gd name="T29" fmla="*/ 368 h 1191"/>
                <a:gd name="T30" fmla="*/ 1106 w 1304"/>
                <a:gd name="T31" fmla="*/ 227 h 1191"/>
                <a:gd name="T32" fmla="*/ 1106 w 1304"/>
                <a:gd name="T33" fmla="*/ 113 h 1191"/>
                <a:gd name="T34" fmla="*/ 992 w 1304"/>
                <a:gd name="T35" fmla="*/ 0 h 1191"/>
                <a:gd name="T36" fmla="*/ 936 w 1304"/>
                <a:gd name="T37" fmla="*/ 28 h 1191"/>
                <a:gd name="T38" fmla="*/ 850 w 1304"/>
                <a:gd name="T39" fmla="*/ 227 h 1191"/>
                <a:gd name="T40" fmla="*/ 709 w 1304"/>
                <a:gd name="T41" fmla="*/ 255 h 1191"/>
                <a:gd name="T42" fmla="*/ 652 w 1304"/>
                <a:gd name="T43" fmla="*/ 255 h 1191"/>
                <a:gd name="T44" fmla="*/ 624 w 1304"/>
                <a:gd name="T45" fmla="*/ 198 h 1191"/>
                <a:gd name="T46" fmla="*/ 482 w 1304"/>
                <a:gd name="T47" fmla="*/ 227 h 1191"/>
                <a:gd name="T48" fmla="*/ 482 w 1304"/>
                <a:gd name="T49" fmla="*/ 283 h 1191"/>
                <a:gd name="T50" fmla="*/ 369 w 1304"/>
                <a:gd name="T51" fmla="*/ 227 h 1191"/>
                <a:gd name="T52" fmla="*/ 312 w 1304"/>
                <a:gd name="T53" fmla="*/ 312 h 1191"/>
                <a:gd name="T54" fmla="*/ 283 w 1304"/>
                <a:gd name="T55" fmla="*/ 368 h 1191"/>
                <a:gd name="T56" fmla="*/ 142 w 1304"/>
                <a:gd name="T57" fmla="*/ 397 h 1191"/>
                <a:gd name="T58" fmla="*/ 28 w 1304"/>
                <a:gd name="T59" fmla="*/ 425 h 1191"/>
                <a:gd name="T60" fmla="*/ 0 w 1304"/>
                <a:gd name="T61" fmla="*/ 567 h 1191"/>
                <a:gd name="T62" fmla="*/ 57 w 1304"/>
                <a:gd name="T63" fmla="*/ 652 h 1191"/>
                <a:gd name="T64" fmla="*/ 85 w 1304"/>
                <a:gd name="T65" fmla="*/ 765 h 1191"/>
                <a:gd name="T66" fmla="*/ 170 w 1304"/>
                <a:gd name="T67" fmla="*/ 822 h 1191"/>
                <a:gd name="T68" fmla="*/ 312 w 1304"/>
                <a:gd name="T69" fmla="*/ 964 h 1191"/>
                <a:gd name="T70" fmla="*/ 255 w 1304"/>
                <a:gd name="T71" fmla="*/ 1049 h 1191"/>
                <a:gd name="T72" fmla="*/ 369 w 1304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4" h="1191">
                  <a:moveTo>
                    <a:pt x="369" y="1191"/>
                  </a:moveTo>
                  <a:lnTo>
                    <a:pt x="454" y="1106"/>
                  </a:lnTo>
                  <a:lnTo>
                    <a:pt x="567" y="1162"/>
                  </a:lnTo>
                  <a:lnTo>
                    <a:pt x="595" y="1134"/>
                  </a:lnTo>
                  <a:lnTo>
                    <a:pt x="567" y="1106"/>
                  </a:lnTo>
                  <a:lnTo>
                    <a:pt x="624" y="1020"/>
                  </a:lnTo>
                  <a:lnTo>
                    <a:pt x="709" y="992"/>
                  </a:lnTo>
                  <a:lnTo>
                    <a:pt x="794" y="935"/>
                  </a:lnTo>
                  <a:lnTo>
                    <a:pt x="850" y="935"/>
                  </a:lnTo>
                  <a:lnTo>
                    <a:pt x="879" y="935"/>
                  </a:lnTo>
                  <a:lnTo>
                    <a:pt x="1021" y="879"/>
                  </a:lnTo>
                  <a:lnTo>
                    <a:pt x="1106" y="907"/>
                  </a:lnTo>
                  <a:lnTo>
                    <a:pt x="1134" y="935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62" y="935"/>
                  </a:lnTo>
                  <a:lnTo>
                    <a:pt x="1191" y="907"/>
                  </a:lnTo>
                  <a:lnTo>
                    <a:pt x="1247" y="907"/>
                  </a:lnTo>
                  <a:lnTo>
                    <a:pt x="1219" y="850"/>
                  </a:lnTo>
                  <a:lnTo>
                    <a:pt x="1247" y="822"/>
                  </a:lnTo>
                  <a:lnTo>
                    <a:pt x="1247" y="737"/>
                  </a:lnTo>
                  <a:lnTo>
                    <a:pt x="1304" y="624"/>
                  </a:lnTo>
                  <a:lnTo>
                    <a:pt x="1304" y="595"/>
                  </a:lnTo>
                  <a:lnTo>
                    <a:pt x="1134" y="595"/>
                  </a:lnTo>
                  <a:lnTo>
                    <a:pt x="1134" y="567"/>
                  </a:lnTo>
                  <a:lnTo>
                    <a:pt x="1106" y="567"/>
                  </a:lnTo>
                  <a:lnTo>
                    <a:pt x="1106" y="539"/>
                  </a:lnTo>
                  <a:lnTo>
                    <a:pt x="1134" y="454"/>
                  </a:lnTo>
                  <a:lnTo>
                    <a:pt x="1077" y="425"/>
                  </a:lnTo>
                  <a:lnTo>
                    <a:pt x="1106" y="368"/>
                  </a:lnTo>
                  <a:lnTo>
                    <a:pt x="1049" y="340"/>
                  </a:lnTo>
                  <a:lnTo>
                    <a:pt x="1106" y="227"/>
                  </a:lnTo>
                  <a:lnTo>
                    <a:pt x="1077" y="142"/>
                  </a:lnTo>
                  <a:lnTo>
                    <a:pt x="1106" y="113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64" y="28"/>
                  </a:lnTo>
                  <a:lnTo>
                    <a:pt x="936" y="28"/>
                  </a:lnTo>
                  <a:lnTo>
                    <a:pt x="879" y="113"/>
                  </a:lnTo>
                  <a:lnTo>
                    <a:pt x="850" y="227"/>
                  </a:lnTo>
                  <a:lnTo>
                    <a:pt x="822" y="170"/>
                  </a:lnTo>
                  <a:lnTo>
                    <a:pt x="709" y="255"/>
                  </a:lnTo>
                  <a:lnTo>
                    <a:pt x="709" y="312"/>
                  </a:lnTo>
                  <a:lnTo>
                    <a:pt x="652" y="255"/>
                  </a:lnTo>
                  <a:lnTo>
                    <a:pt x="624" y="255"/>
                  </a:lnTo>
                  <a:lnTo>
                    <a:pt x="624" y="198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510" y="255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369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83" y="368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113" y="340"/>
                  </a:lnTo>
                  <a:lnTo>
                    <a:pt x="28" y="425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28" y="737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98" y="935"/>
                  </a:lnTo>
                  <a:lnTo>
                    <a:pt x="312" y="964"/>
                  </a:lnTo>
                  <a:lnTo>
                    <a:pt x="312" y="992"/>
                  </a:lnTo>
                  <a:lnTo>
                    <a:pt x="255" y="1049"/>
                  </a:lnTo>
                  <a:lnTo>
                    <a:pt x="312" y="1191"/>
                  </a:lnTo>
                  <a:lnTo>
                    <a:pt x="369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2" name="Freeform 752">
              <a:extLst>
                <a:ext uri="{FF2B5EF4-FFF2-40B4-BE49-F238E27FC236}">
                  <a16:creationId xmlns:a16="http://schemas.microsoft.com/office/drawing/2014/main" id="{ABC64A22-0D0B-4E20-AA12-B9DC8C5BC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4413"/>
              <a:ext cx="567" cy="709"/>
            </a:xfrm>
            <a:custGeom>
              <a:avLst/>
              <a:gdLst>
                <a:gd name="T0" fmla="*/ 0 w 567"/>
                <a:gd name="T1" fmla="*/ 85 h 709"/>
                <a:gd name="T2" fmla="*/ 29 w 567"/>
                <a:gd name="T3" fmla="*/ 85 h 709"/>
                <a:gd name="T4" fmla="*/ 85 w 567"/>
                <a:gd name="T5" fmla="*/ 57 h 709"/>
                <a:gd name="T6" fmla="*/ 114 w 567"/>
                <a:gd name="T7" fmla="*/ 114 h 709"/>
                <a:gd name="T8" fmla="*/ 142 w 567"/>
                <a:gd name="T9" fmla="*/ 57 h 709"/>
                <a:gd name="T10" fmla="*/ 114 w 567"/>
                <a:gd name="T11" fmla="*/ 0 h 709"/>
                <a:gd name="T12" fmla="*/ 199 w 567"/>
                <a:gd name="T13" fmla="*/ 0 h 709"/>
                <a:gd name="T14" fmla="*/ 227 w 567"/>
                <a:gd name="T15" fmla="*/ 28 h 709"/>
                <a:gd name="T16" fmla="*/ 199 w 567"/>
                <a:gd name="T17" fmla="*/ 85 h 709"/>
                <a:gd name="T18" fmla="*/ 227 w 567"/>
                <a:gd name="T19" fmla="*/ 114 h 709"/>
                <a:gd name="T20" fmla="*/ 199 w 567"/>
                <a:gd name="T21" fmla="*/ 227 h 709"/>
                <a:gd name="T22" fmla="*/ 312 w 567"/>
                <a:gd name="T23" fmla="*/ 284 h 709"/>
                <a:gd name="T24" fmla="*/ 369 w 567"/>
                <a:gd name="T25" fmla="*/ 284 h 709"/>
                <a:gd name="T26" fmla="*/ 369 w 567"/>
                <a:gd name="T27" fmla="*/ 227 h 709"/>
                <a:gd name="T28" fmla="*/ 397 w 567"/>
                <a:gd name="T29" fmla="*/ 199 h 709"/>
                <a:gd name="T30" fmla="*/ 511 w 567"/>
                <a:gd name="T31" fmla="*/ 284 h 709"/>
                <a:gd name="T32" fmla="*/ 539 w 567"/>
                <a:gd name="T33" fmla="*/ 397 h 709"/>
                <a:gd name="T34" fmla="*/ 511 w 567"/>
                <a:gd name="T35" fmla="*/ 397 h 709"/>
                <a:gd name="T36" fmla="*/ 454 w 567"/>
                <a:gd name="T37" fmla="*/ 539 h 709"/>
                <a:gd name="T38" fmla="*/ 539 w 567"/>
                <a:gd name="T39" fmla="*/ 567 h 709"/>
                <a:gd name="T40" fmla="*/ 567 w 567"/>
                <a:gd name="T41" fmla="*/ 624 h 709"/>
                <a:gd name="T42" fmla="*/ 397 w 567"/>
                <a:gd name="T43" fmla="*/ 709 h 709"/>
                <a:gd name="T44" fmla="*/ 369 w 567"/>
                <a:gd name="T45" fmla="*/ 681 h 709"/>
                <a:gd name="T46" fmla="*/ 341 w 567"/>
                <a:gd name="T47" fmla="*/ 709 h 709"/>
                <a:gd name="T48" fmla="*/ 312 w 567"/>
                <a:gd name="T49" fmla="*/ 681 h 709"/>
                <a:gd name="T50" fmla="*/ 397 w 567"/>
                <a:gd name="T51" fmla="*/ 567 h 709"/>
                <a:gd name="T52" fmla="*/ 341 w 567"/>
                <a:gd name="T53" fmla="*/ 539 h 709"/>
                <a:gd name="T54" fmla="*/ 312 w 567"/>
                <a:gd name="T55" fmla="*/ 595 h 709"/>
                <a:gd name="T56" fmla="*/ 255 w 567"/>
                <a:gd name="T57" fmla="*/ 567 h 709"/>
                <a:gd name="T58" fmla="*/ 227 w 567"/>
                <a:gd name="T59" fmla="*/ 595 h 709"/>
                <a:gd name="T60" fmla="*/ 199 w 567"/>
                <a:gd name="T61" fmla="*/ 567 h 709"/>
                <a:gd name="T62" fmla="*/ 227 w 567"/>
                <a:gd name="T63" fmla="*/ 539 h 709"/>
                <a:gd name="T64" fmla="*/ 170 w 567"/>
                <a:gd name="T65" fmla="*/ 510 h 709"/>
                <a:gd name="T66" fmla="*/ 142 w 567"/>
                <a:gd name="T67" fmla="*/ 539 h 709"/>
                <a:gd name="T68" fmla="*/ 85 w 567"/>
                <a:gd name="T69" fmla="*/ 482 h 709"/>
                <a:gd name="T70" fmla="*/ 114 w 567"/>
                <a:gd name="T71" fmla="*/ 397 h 709"/>
                <a:gd name="T72" fmla="*/ 29 w 567"/>
                <a:gd name="T73" fmla="*/ 340 h 709"/>
                <a:gd name="T74" fmla="*/ 85 w 567"/>
                <a:gd name="T75" fmla="*/ 255 h 709"/>
                <a:gd name="T76" fmla="*/ 0 w 567"/>
                <a:gd name="T77" fmla="*/ 170 h 709"/>
                <a:gd name="T78" fmla="*/ 29 w 567"/>
                <a:gd name="T79" fmla="*/ 142 h 709"/>
                <a:gd name="T80" fmla="*/ 0 w 567"/>
                <a:gd name="T81" fmla="*/ 114 h 709"/>
                <a:gd name="T82" fmla="*/ 0 w 567"/>
                <a:gd name="T83" fmla="*/ 8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7" h="709">
                  <a:moveTo>
                    <a:pt x="0" y="85"/>
                  </a:moveTo>
                  <a:lnTo>
                    <a:pt x="29" y="85"/>
                  </a:lnTo>
                  <a:lnTo>
                    <a:pt x="85" y="57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227"/>
                  </a:lnTo>
                  <a:lnTo>
                    <a:pt x="312" y="284"/>
                  </a:lnTo>
                  <a:lnTo>
                    <a:pt x="369" y="284"/>
                  </a:lnTo>
                  <a:lnTo>
                    <a:pt x="369" y="227"/>
                  </a:lnTo>
                  <a:lnTo>
                    <a:pt x="397" y="199"/>
                  </a:lnTo>
                  <a:lnTo>
                    <a:pt x="511" y="284"/>
                  </a:lnTo>
                  <a:lnTo>
                    <a:pt x="539" y="397"/>
                  </a:lnTo>
                  <a:lnTo>
                    <a:pt x="511" y="397"/>
                  </a:lnTo>
                  <a:lnTo>
                    <a:pt x="454" y="539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397" y="709"/>
                  </a:lnTo>
                  <a:lnTo>
                    <a:pt x="369" y="681"/>
                  </a:lnTo>
                  <a:lnTo>
                    <a:pt x="341" y="709"/>
                  </a:lnTo>
                  <a:lnTo>
                    <a:pt x="312" y="681"/>
                  </a:lnTo>
                  <a:lnTo>
                    <a:pt x="397" y="567"/>
                  </a:lnTo>
                  <a:lnTo>
                    <a:pt x="341" y="539"/>
                  </a:lnTo>
                  <a:lnTo>
                    <a:pt x="312" y="595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85" y="482"/>
                  </a:lnTo>
                  <a:lnTo>
                    <a:pt x="114" y="397"/>
                  </a:lnTo>
                  <a:lnTo>
                    <a:pt x="29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B73B11E8-C027-45D8-B395-E10D28704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1475" cy="1786"/>
            </a:xfrm>
            <a:custGeom>
              <a:avLst/>
              <a:gdLst>
                <a:gd name="T0" fmla="*/ 908 w 1475"/>
                <a:gd name="T1" fmla="*/ 1673 h 1786"/>
                <a:gd name="T2" fmla="*/ 766 w 1475"/>
                <a:gd name="T3" fmla="*/ 1616 h 1786"/>
                <a:gd name="T4" fmla="*/ 709 w 1475"/>
                <a:gd name="T5" fmla="*/ 1673 h 1786"/>
                <a:gd name="T6" fmla="*/ 624 w 1475"/>
                <a:gd name="T7" fmla="*/ 1503 h 1786"/>
                <a:gd name="T8" fmla="*/ 624 w 1475"/>
                <a:gd name="T9" fmla="*/ 1417 h 1786"/>
                <a:gd name="T10" fmla="*/ 511 w 1475"/>
                <a:gd name="T11" fmla="*/ 1389 h 1786"/>
                <a:gd name="T12" fmla="*/ 511 w 1475"/>
                <a:gd name="T13" fmla="*/ 1503 h 1786"/>
                <a:gd name="T14" fmla="*/ 426 w 1475"/>
                <a:gd name="T15" fmla="*/ 1474 h 1786"/>
                <a:gd name="T16" fmla="*/ 426 w 1475"/>
                <a:gd name="T17" fmla="*/ 1417 h 1786"/>
                <a:gd name="T18" fmla="*/ 341 w 1475"/>
                <a:gd name="T19" fmla="*/ 1417 h 1786"/>
                <a:gd name="T20" fmla="*/ 312 w 1475"/>
                <a:gd name="T21" fmla="*/ 1304 h 1786"/>
                <a:gd name="T22" fmla="*/ 171 w 1475"/>
                <a:gd name="T23" fmla="*/ 1247 h 1786"/>
                <a:gd name="T24" fmla="*/ 171 w 1475"/>
                <a:gd name="T25" fmla="*/ 1134 h 1786"/>
                <a:gd name="T26" fmla="*/ 142 w 1475"/>
                <a:gd name="T27" fmla="*/ 1049 h 1786"/>
                <a:gd name="T28" fmla="*/ 142 w 1475"/>
                <a:gd name="T29" fmla="*/ 907 h 1786"/>
                <a:gd name="T30" fmla="*/ 171 w 1475"/>
                <a:gd name="T31" fmla="*/ 794 h 1786"/>
                <a:gd name="T32" fmla="*/ 114 w 1475"/>
                <a:gd name="T33" fmla="*/ 567 h 1786"/>
                <a:gd name="T34" fmla="*/ 114 w 1475"/>
                <a:gd name="T35" fmla="*/ 482 h 1786"/>
                <a:gd name="T36" fmla="*/ 29 w 1475"/>
                <a:gd name="T37" fmla="*/ 482 h 1786"/>
                <a:gd name="T38" fmla="*/ 57 w 1475"/>
                <a:gd name="T39" fmla="*/ 397 h 1786"/>
                <a:gd name="T40" fmla="*/ 57 w 1475"/>
                <a:gd name="T41" fmla="*/ 283 h 1786"/>
                <a:gd name="T42" fmla="*/ 341 w 1475"/>
                <a:gd name="T43" fmla="*/ 113 h 1786"/>
                <a:gd name="T44" fmla="*/ 397 w 1475"/>
                <a:gd name="T45" fmla="*/ 0 h 1786"/>
                <a:gd name="T46" fmla="*/ 482 w 1475"/>
                <a:gd name="T47" fmla="*/ 85 h 1786"/>
                <a:gd name="T48" fmla="*/ 567 w 1475"/>
                <a:gd name="T49" fmla="*/ 198 h 1786"/>
                <a:gd name="T50" fmla="*/ 681 w 1475"/>
                <a:gd name="T51" fmla="*/ 255 h 1786"/>
                <a:gd name="T52" fmla="*/ 681 w 1475"/>
                <a:gd name="T53" fmla="*/ 454 h 1786"/>
                <a:gd name="T54" fmla="*/ 766 w 1475"/>
                <a:gd name="T55" fmla="*/ 539 h 1786"/>
                <a:gd name="T56" fmla="*/ 738 w 1475"/>
                <a:gd name="T57" fmla="*/ 709 h 1786"/>
                <a:gd name="T58" fmla="*/ 681 w 1475"/>
                <a:gd name="T59" fmla="*/ 794 h 1786"/>
                <a:gd name="T60" fmla="*/ 709 w 1475"/>
                <a:gd name="T61" fmla="*/ 850 h 1786"/>
                <a:gd name="T62" fmla="*/ 738 w 1475"/>
                <a:gd name="T63" fmla="*/ 936 h 1786"/>
                <a:gd name="T64" fmla="*/ 879 w 1475"/>
                <a:gd name="T65" fmla="*/ 850 h 1786"/>
                <a:gd name="T66" fmla="*/ 1021 w 1475"/>
                <a:gd name="T67" fmla="*/ 936 h 1786"/>
                <a:gd name="T68" fmla="*/ 1134 w 1475"/>
                <a:gd name="T69" fmla="*/ 964 h 1786"/>
                <a:gd name="T70" fmla="*/ 1219 w 1475"/>
                <a:gd name="T71" fmla="*/ 1106 h 1786"/>
                <a:gd name="T72" fmla="*/ 1276 w 1475"/>
                <a:gd name="T73" fmla="*/ 907 h 1786"/>
                <a:gd name="T74" fmla="*/ 1305 w 1475"/>
                <a:gd name="T75" fmla="*/ 992 h 1786"/>
                <a:gd name="T76" fmla="*/ 1333 w 1475"/>
                <a:gd name="T77" fmla="*/ 1134 h 1786"/>
                <a:gd name="T78" fmla="*/ 1361 w 1475"/>
                <a:gd name="T79" fmla="*/ 1191 h 1786"/>
                <a:gd name="T80" fmla="*/ 1418 w 1475"/>
                <a:gd name="T81" fmla="*/ 1247 h 1786"/>
                <a:gd name="T82" fmla="*/ 1418 w 1475"/>
                <a:gd name="T83" fmla="*/ 1276 h 1786"/>
                <a:gd name="T84" fmla="*/ 1390 w 1475"/>
                <a:gd name="T85" fmla="*/ 1361 h 1786"/>
                <a:gd name="T86" fmla="*/ 1305 w 1475"/>
                <a:gd name="T87" fmla="*/ 1332 h 1786"/>
                <a:gd name="T88" fmla="*/ 1078 w 1475"/>
                <a:gd name="T89" fmla="*/ 1701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5" h="1786">
                  <a:moveTo>
                    <a:pt x="936" y="1786"/>
                  </a:moveTo>
                  <a:lnTo>
                    <a:pt x="908" y="1673"/>
                  </a:lnTo>
                  <a:lnTo>
                    <a:pt x="794" y="1588"/>
                  </a:lnTo>
                  <a:lnTo>
                    <a:pt x="766" y="1616"/>
                  </a:lnTo>
                  <a:lnTo>
                    <a:pt x="766" y="1673"/>
                  </a:lnTo>
                  <a:lnTo>
                    <a:pt x="709" y="1673"/>
                  </a:lnTo>
                  <a:lnTo>
                    <a:pt x="596" y="1616"/>
                  </a:lnTo>
                  <a:lnTo>
                    <a:pt x="624" y="1503"/>
                  </a:lnTo>
                  <a:lnTo>
                    <a:pt x="596" y="1474"/>
                  </a:lnTo>
                  <a:lnTo>
                    <a:pt x="624" y="1417"/>
                  </a:lnTo>
                  <a:lnTo>
                    <a:pt x="596" y="1389"/>
                  </a:lnTo>
                  <a:lnTo>
                    <a:pt x="511" y="1389"/>
                  </a:lnTo>
                  <a:lnTo>
                    <a:pt x="539" y="1446"/>
                  </a:lnTo>
                  <a:lnTo>
                    <a:pt x="511" y="1503"/>
                  </a:lnTo>
                  <a:lnTo>
                    <a:pt x="482" y="1446"/>
                  </a:lnTo>
                  <a:lnTo>
                    <a:pt x="426" y="1474"/>
                  </a:lnTo>
                  <a:lnTo>
                    <a:pt x="397" y="1474"/>
                  </a:lnTo>
                  <a:lnTo>
                    <a:pt x="426" y="1417"/>
                  </a:lnTo>
                  <a:lnTo>
                    <a:pt x="426" y="1389"/>
                  </a:lnTo>
                  <a:lnTo>
                    <a:pt x="341" y="1417"/>
                  </a:lnTo>
                  <a:lnTo>
                    <a:pt x="284" y="1332"/>
                  </a:lnTo>
                  <a:lnTo>
                    <a:pt x="312" y="1304"/>
                  </a:lnTo>
                  <a:lnTo>
                    <a:pt x="227" y="1247"/>
                  </a:lnTo>
                  <a:lnTo>
                    <a:pt x="171" y="1247"/>
                  </a:lnTo>
                  <a:lnTo>
                    <a:pt x="142" y="1162"/>
                  </a:lnTo>
                  <a:lnTo>
                    <a:pt x="171" y="1134"/>
                  </a:lnTo>
                  <a:lnTo>
                    <a:pt x="199" y="1077"/>
                  </a:lnTo>
                  <a:lnTo>
                    <a:pt x="142" y="1049"/>
                  </a:lnTo>
                  <a:lnTo>
                    <a:pt x="171" y="964"/>
                  </a:lnTo>
                  <a:lnTo>
                    <a:pt x="142" y="907"/>
                  </a:lnTo>
                  <a:lnTo>
                    <a:pt x="171" y="879"/>
                  </a:lnTo>
                  <a:lnTo>
                    <a:pt x="171" y="794"/>
                  </a:lnTo>
                  <a:lnTo>
                    <a:pt x="199" y="765"/>
                  </a:lnTo>
                  <a:lnTo>
                    <a:pt x="114" y="567"/>
                  </a:lnTo>
                  <a:lnTo>
                    <a:pt x="85" y="567"/>
                  </a:lnTo>
                  <a:lnTo>
                    <a:pt x="114" y="482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27" y="227"/>
                  </a:lnTo>
                  <a:lnTo>
                    <a:pt x="341" y="113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39" y="85"/>
                  </a:lnTo>
                  <a:lnTo>
                    <a:pt x="567" y="198"/>
                  </a:lnTo>
                  <a:lnTo>
                    <a:pt x="681" y="227"/>
                  </a:lnTo>
                  <a:lnTo>
                    <a:pt x="681" y="255"/>
                  </a:lnTo>
                  <a:lnTo>
                    <a:pt x="624" y="312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766" y="539"/>
                  </a:lnTo>
                  <a:lnTo>
                    <a:pt x="738" y="567"/>
                  </a:lnTo>
                  <a:lnTo>
                    <a:pt x="738" y="709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822"/>
                  </a:lnTo>
                  <a:lnTo>
                    <a:pt x="709" y="850"/>
                  </a:lnTo>
                  <a:lnTo>
                    <a:pt x="738" y="879"/>
                  </a:lnTo>
                  <a:lnTo>
                    <a:pt x="738" y="936"/>
                  </a:lnTo>
                  <a:lnTo>
                    <a:pt x="823" y="907"/>
                  </a:lnTo>
                  <a:lnTo>
                    <a:pt x="879" y="850"/>
                  </a:lnTo>
                  <a:lnTo>
                    <a:pt x="936" y="850"/>
                  </a:lnTo>
                  <a:lnTo>
                    <a:pt x="1021" y="936"/>
                  </a:lnTo>
                  <a:lnTo>
                    <a:pt x="1078" y="936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219" y="1106"/>
                  </a:lnTo>
                  <a:lnTo>
                    <a:pt x="1219" y="964"/>
                  </a:lnTo>
                  <a:lnTo>
                    <a:pt x="1276" y="907"/>
                  </a:lnTo>
                  <a:lnTo>
                    <a:pt x="1276" y="964"/>
                  </a:lnTo>
                  <a:lnTo>
                    <a:pt x="1305" y="992"/>
                  </a:lnTo>
                  <a:lnTo>
                    <a:pt x="1276" y="1049"/>
                  </a:lnTo>
                  <a:lnTo>
                    <a:pt x="1333" y="1134"/>
                  </a:lnTo>
                  <a:lnTo>
                    <a:pt x="1390" y="1162"/>
                  </a:lnTo>
                  <a:lnTo>
                    <a:pt x="1361" y="1191"/>
                  </a:lnTo>
                  <a:lnTo>
                    <a:pt x="1418" y="1191"/>
                  </a:lnTo>
                  <a:lnTo>
                    <a:pt x="1418" y="1247"/>
                  </a:lnTo>
                  <a:lnTo>
                    <a:pt x="1475" y="1247"/>
                  </a:lnTo>
                  <a:lnTo>
                    <a:pt x="1418" y="1276"/>
                  </a:lnTo>
                  <a:lnTo>
                    <a:pt x="1446" y="1332"/>
                  </a:lnTo>
                  <a:lnTo>
                    <a:pt x="1390" y="1361"/>
                  </a:lnTo>
                  <a:lnTo>
                    <a:pt x="1361" y="1304"/>
                  </a:lnTo>
                  <a:lnTo>
                    <a:pt x="1305" y="1332"/>
                  </a:lnTo>
                  <a:lnTo>
                    <a:pt x="1276" y="1446"/>
                  </a:lnTo>
                  <a:lnTo>
                    <a:pt x="1078" y="1701"/>
                  </a:lnTo>
                  <a:lnTo>
                    <a:pt x="936" y="178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>
              <a:extLst>
                <a:ext uri="{FF2B5EF4-FFF2-40B4-BE49-F238E27FC236}">
                  <a16:creationId xmlns:a16="http://schemas.microsoft.com/office/drawing/2014/main" id="{243B7C53-59A2-4E99-812B-23F0BF7C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692"/>
              <a:ext cx="2183" cy="1332"/>
            </a:xfrm>
            <a:custGeom>
              <a:avLst/>
              <a:gdLst>
                <a:gd name="T0" fmla="*/ 85 w 2183"/>
                <a:gd name="T1" fmla="*/ 992 h 1332"/>
                <a:gd name="T2" fmla="*/ 226 w 2183"/>
                <a:gd name="T3" fmla="*/ 963 h 1332"/>
                <a:gd name="T4" fmla="*/ 255 w 2183"/>
                <a:gd name="T5" fmla="*/ 907 h 1332"/>
                <a:gd name="T6" fmla="*/ 312 w 2183"/>
                <a:gd name="T7" fmla="*/ 822 h 1332"/>
                <a:gd name="T8" fmla="*/ 425 w 2183"/>
                <a:gd name="T9" fmla="*/ 878 h 1332"/>
                <a:gd name="T10" fmla="*/ 425 w 2183"/>
                <a:gd name="T11" fmla="*/ 822 h 1332"/>
                <a:gd name="T12" fmla="*/ 567 w 2183"/>
                <a:gd name="T13" fmla="*/ 793 h 1332"/>
                <a:gd name="T14" fmla="*/ 595 w 2183"/>
                <a:gd name="T15" fmla="*/ 850 h 1332"/>
                <a:gd name="T16" fmla="*/ 652 w 2183"/>
                <a:gd name="T17" fmla="*/ 850 h 1332"/>
                <a:gd name="T18" fmla="*/ 793 w 2183"/>
                <a:gd name="T19" fmla="*/ 822 h 1332"/>
                <a:gd name="T20" fmla="*/ 879 w 2183"/>
                <a:gd name="T21" fmla="*/ 623 h 1332"/>
                <a:gd name="T22" fmla="*/ 935 w 2183"/>
                <a:gd name="T23" fmla="*/ 595 h 1332"/>
                <a:gd name="T24" fmla="*/ 1049 w 2183"/>
                <a:gd name="T25" fmla="*/ 708 h 1332"/>
                <a:gd name="T26" fmla="*/ 1049 w 2183"/>
                <a:gd name="T27" fmla="*/ 822 h 1332"/>
                <a:gd name="T28" fmla="*/ 1049 w 2183"/>
                <a:gd name="T29" fmla="*/ 963 h 1332"/>
                <a:gd name="T30" fmla="*/ 1077 w 2183"/>
                <a:gd name="T31" fmla="*/ 1049 h 1332"/>
                <a:gd name="T32" fmla="*/ 1049 w 2183"/>
                <a:gd name="T33" fmla="*/ 1162 h 1332"/>
                <a:gd name="T34" fmla="*/ 1077 w 2183"/>
                <a:gd name="T35" fmla="*/ 1190 h 1332"/>
                <a:gd name="T36" fmla="*/ 1247 w 2183"/>
                <a:gd name="T37" fmla="*/ 1219 h 1332"/>
                <a:gd name="T38" fmla="*/ 1417 w 2183"/>
                <a:gd name="T39" fmla="*/ 1275 h 1332"/>
                <a:gd name="T40" fmla="*/ 1644 w 2183"/>
                <a:gd name="T41" fmla="*/ 1190 h 1332"/>
                <a:gd name="T42" fmla="*/ 1757 w 2183"/>
                <a:gd name="T43" fmla="*/ 1247 h 1332"/>
                <a:gd name="T44" fmla="*/ 1842 w 2183"/>
                <a:gd name="T45" fmla="*/ 1247 h 1332"/>
                <a:gd name="T46" fmla="*/ 1899 w 2183"/>
                <a:gd name="T47" fmla="*/ 1332 h 1332"/>
                <a:gd name="T48" fmla="*/ 2013 w 2183"/>
                <a:gd name="T49" fmla="*/ 1275 h 1332"/>
                <a:gd name="T50" fmla="*/ 2013 w 2183"/>
                <a:gd name="T51" fmla="*/ 1162 h 1332"/>
                <a:gd name="T52" fmla="*/ 2041 w 2183"/>
                <a:gd name="T53" fmla="*/ 1077 h 1332"/>
                <a:gd name="T54" fmla="*/ 2069 w 2183"/>
                <a:gd name="T55" fmla="*/ 992 h 1332"/>
                <a:gd name="T56" fmla="*/ 2069 w 2183"/>
                <a:gd name="T57" fmla="*/ 878 h 1332"/>
                <a:gd name="T58" fmla="*/ 2126 w 2183"/>
                <a:gd name="T59" fmla="*/ 822 h 1332"/>
                <a:gd name="T60" fmla="*/ 2183 w 2183"/>
                <a:gd name="T61" fmla="*/ 765 h 1332"/>
                <a:gd name="T62" fmla="*/ 2098 w 2183"/>
                <a:gd name="T63" fmla="*/ 765 h 1332"/>
                <a:gd name="T64" fmla="*/ 2041 w 2183"/>
                <a:gd name="T65" fmla="*/ 708 h 1332"/>
                <a:gd name="T66" fmla="*/ 2069 w 2183"/>
                <a:gd name="T67" fmla="*/ 652 h 1332"/>
                <a:gd name="T68" fmla="*/ 2041 w 2183"/>
                <a:gd name="T69" fmla="*/ 538 h 1332"/>
                <a:gd name="T70" fmla="*/ 2041 w 2183"/>
                <a:gd name="T71" fmla="*/ 453 h 1332"/>
                <a:gd name="T72" fmla="*/ 1984 w 2183"/>
                <a:gd name="T73" fmla="*/ 396 h 1332"/>
                <a:gd name="T74" fmla="*/ 1927 w 2183"/>
                <a:gd name="T75" fmla="*/ 255 h 1332"/>
                <a:gd name="T76" fmla="*/ 1871 w 2183"/>
                <a:gd name="T77" fmla="*/ 198 h 1332"/>
                <a:gd name="T78" fmla="*/ 1757 w 2183"/>
                <a:gd name="T79" fmla="*/ 85 h 1332"/>
                <a:gd name="T80" fmla="*/ 1644 w 2183"/>
                <a:gd name="T81" fmla="*/ 113 h 1332"/>
                <a:gd name="T82" fmla="*/ 1417 w 2183"/>
                <a:gd name="T83" fmla="*/ 0 h 1332"/>
                <a:gd name="T84" fmla="*/ 1332 w 2183"/>
                <a:gd name="T85" fmla="*/ 56 h 1332"/>
                <a:gd name="T86" fmla="*/ 1275 w 2183"/>
                <a:gd name="T87" fmla="*/ 141 h 1332"/>
                <a:gd name="T88" fmla="*/ 1134 w 2183"/>
                <a:gd name="T89" fmla="*/ 198 h 1332"/>
                <a:gd name="T90" fmla="*/ 1105 w 2183"/>
                <a:gd name="T91" fmla="*/ 113 h 1332"/>
                <a:gd name="T92" fmla="*/ 964 w 2183"/>
                <a:gd name="T93" fmla="*/ 198 h 1332"/>
                <a:gd name="T94" fmla="*/ 879 w 2183"/>
                <a:gd name="T95" fmla="*/ 113 h 1332"/>
                <a:gd name="T96" fmla="*/ 793 w 2183"/>
                <a:gd name="T97" fmla="*/ 170 h 1332"/>
                <a:gd name="T98" fmla="*/ 765 w 2183"/>
                <a:gd name="T99" fmla="*/ 255 h 1332"/>
                <a:gd name="T100" fmla="*/ 680 w 2183"/>
                <a:gd name="T101" fmla="*/ 170 h 1332"/>
                <a:gd name="T102" fmla="*/ 595 w 2183"/>
                <a:gd name="T103" fmla="*/ 85 h 1332"/>
                <a:gd name="T104" fmla="*/ 482 w 2183"/>
                <a:gd name="T105" fmla="*/ 113 h 1332"/>
                <a:gd name="T106" fmla="*/ 510 w 2183"/>
                <a:gd name="T107" fmla="*/ 226 h 1332"/>
                <a:gd name="T108" fmla="*/ 425 w 2183"/>
                <a:gd name="T109" fmla="*/ 340 h 1332"/>
                <a:gd name="T110" fmla="*/ 425 w 2183"/>
                <a:gd name="T111" fmla="*/ 396 h 1332"/>
                <a:gd name="T112" fmla="*/ 340 w 2183"/>
                <a:gd name="T113" fmla="*/ 396 h 1332"/>
                <a:gd name="T114" fmla="*/ 283 w 2183"/>
                <a:gd name="T115" fmla="*/ 482 h 1332"/>
                <a:gd name="T116" fmla="*/ 226 w 2183"/>
                <a:gd name="T117" fmla="*/ 482 h 1332"/>
                <a:gd name="T118" fmla="*/ 56 w 2183"/>
                <a:gd name="T119" fmla="*/ 623 h 1332"/>
                <a:gd name="T120" fmla="*/ 0 w 2183"/>
                <a:gd name="T121" fmla="*/ 680 h 1332"/>
                <a:gd name="T122" fmla="*/ 141 w 2183"/>
                <a:gd name="T123" fmla="*/ 737 h 1332"/>
                <a:gd name="T124" fmla="*/ 113 w 2183"/>
                <a:gd name="T125" fmla="*/ 765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3" h="1332">
                  <a:moveTo>
                    <a:pt x="56" y="935"/>
                  </a:moveTo>
                  <a:lnTo>
                    <a:pt x="85" y="992"/>
                  </a:lnTo>
                  <a:lnTo>
                    <a:pt x="141" y="1020"/>
                  </a:lnTo>
                  <a:lnTo>
                    <a:pt x="226" y="963"/>
                  </a:lnTo>
                  <a:lnTo>
                    <a:pt x="226" y="935"/>
                  </a:lnTo>
                  <a:lnTo>
                    <a:pt x="255" y="907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425" y="878"/>
                  </a:lnTo>
                  <a:lnTo>
                    <a:pt x="453" y="850"/>
                  </a:lnTo>
                  <a:lnTo>
                    <a:pt x="425" y="822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95" y="850"/>
                  </a:lnTo>
                  <a:lnTo>
                    <a:pt x="652" y="907"/>
                  </a:lnTo>
                  <a:lnTo>
                    <a:pt x="652" y="850"/>
                  </a:lnTo>
                  <a:lnTo>
                    <a:pt x="765" y="765"/>
                  </a:lnTo>
                  <a:lnTo>
                    <a:pt x="793" y="822"/>
                  </a:lnTo>
                  <a:lnTo>
                    <a:pt x="822" y="708"/>
                  </a:lnTo>
                  <a:lnTo>
                    <a:pt x="879" y="623"/>
                  </a:lnTo>
                  <a:lnTo>
                    <a:pt x="907" y="623"/>
                  </a:lnTo>
                  <a:lnTo>
                    <a:pt x="935" y="595"/>
                  </a:lnTo>
                  <a:lnTo>
                    <a:pt x="992" y="680"/>
                  </a:lnTo>
                  <a:lnTo>
                    <a:pt x="1049" y="708"/>
                  </a:lnTo>
                  <a:lnTo>
                    <a:pt x="1020" y="737"/>
                  </a:lnTo>
                  <a:lnTo>
                    <a:pt x="1049" y="822"/>
                  </a:lnTo>
                  <a:lnTo>
                    <a:pt x="992" y="935"/>
                  </a:lnTo>
                  <a:lnTo>
                    <a:pt x="1049" y="963"/>
                  </a:lnTo>
                  <a:lnTo>
                    <a:pt x="1020" y="1020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162"/>
                  </a:lnTo>
                  <a:lnTo>
                    <a:pt x="1077" y="1162"/>
                  </a:lnTo>
                  <a:lnTo>
                    <a:pt x="1077" y="1190"/>
                  </a:lnTo>
                  <a:lnTo>
                    <a:pt x="1247" y="1190"/>
                  </a:lnTo>
                  <a:lnTo>
                    <a:pt x="1247" y="1219"/>
                  </a:lnTo>
                  <a:lnTo>
                    <a:pt x="1332" y="1219"/>
                  </a:lnTo>
                  <a:lnTo>
                    <a:pt x="1417" y="1275"/>
                  </a:lnTo>
                  <a:lnTo>
                    <a:pt x="1559" y="1162"/>
                  </a:lnTo>
                  <a:lnTo>
                    <a:pt x="1644" y="1190"/>
                  </a:lnTo>
                  <a:lnTo>
                    <a:pt x="1701" y="1247"/>
                  </a:lnTo>
                  <a:lnTo>
                    <a:pt x="1757" y="1247"/>
                  </a:lnTo>
                  <a:lnTo>
                    <a:pt x="1786" y="1190"/>
                  </a:lnTo>
                  <a:lnTo>
                    <a:pt x="1842" y="1247"/>
                  </a:lnTo>
                  <a:lnTo>
                    <a:pt x="1842" y="1332"/>
                  </a:lnTo>
                  <a:lnTo>
                    <a:pt x="1899" y="1332"/>
                  </a:lnTo>
                  <a:lnTo>
                    <a:pt x="1956" y="1275"/>
                  </a:lnTo>
                  <a:lnTo>
                    <a:pt x="2013" y="1275"/>
                  </a:lnTo>
                  <a:lnTo>
                    <a:pt x="2041" y="1219"/>
                  </a:lnTo>
                  <a:lnTo>
                    <a:pt x="2013" y="1162"/>
                  </a:lnTo>
                  <a:lnTo>
                    <a:pt x="2041" y="1134"/>
                  </a:lnTo>
                  <a:lnTo>
                    <a:pt x="2041" y="1077"/>
                  </a:lnTo>
                  <a:lnTo>
                    <a:pt x="2069" y="1049"/>
                  </a:lnTo>
                  <a:lnTo>
                    <a:pt x="2069" y="992"/>
                  </a:lnTo>
                  <a:lnTo>
                    <a:pt x="2126" y="935"/>
                  </a:lnTo>
                  <a:lnTo>
                    <a:pt x="2069" y="878"/>
                  </a:lnTo>
                  <a:lnTo>
                    <a:pt x="2098" y="822"/>
                  </a:lnTo>
                  <a:lnTo>
                    <a:pt x="2126" y="822"/>
                  </a:lnTo>
                  <a:lnTo>
                    <a:pt x="2126" y="793"/>
                  </a:lnTo>
                  <a:lnTo>
                    <a:pt x="2183" y="765"/>
                  </a:lnTo>
                  <a:lnTo>
                    <a:pt x="2126" y="737"/>
                  </a:lnTo>
                  <a:lnTo>
                    <a:pt x="2098" y="765"/>
                  </a:lnTo>
                  <a:lnTo>
                    <a:pt x="2069" y="708"/>
                  </a:lnTo>
                  <a:lnTo>
                    <a:pt x="2041" y="708"/>
                  </a:lnTo>
                  <a:lnTo>
                    <a:pt x="2041" y="680"/>
                  </a:lnTo>
                  <a:lnTo>
                    <a:pt x="2069" y="652"/>
                  </a:lnTo>
                  <a:lnTo>
                    <a:pt x="2041" y="595"/>
                  </a:lnTo>
                  <a:lnTo>
                    <a:pt x="2041" y="538"/>
                  </a:lnTo>
                  <a:lnTo>
                    <a:pt x="2098" y="510"/>
                  </a:lnTo>
                  <a:lnTo>
                    <a:pt x="2041" y="453"/>
                  </a:lnTo>
                  <a:lnTo>
                    <a:pt x="2013" y="453"/>
                  </a:lnTo>
                  <a:lnTo>
                    <a:pt x="1984" y="396"/>
                  </a:lnTo>
                  <a:lnTo>
                    <a:pt x="2013" y="311"/>
                  </a:lnTo>
                  <a:lnTo>
                    <a:pt x="1927" y="255"/>
                  </a:lnTo>
                  <a:lnTo>
                    <a:pt x="1927" y="198"/>
                  </a:lnTo>
                  <a:lnTo>
                    <a:pt x="1871" y="198"/>
                  </a:lnTo>
                  <a:lnTo>
                    <a:pt x="1871" y="141"/>
                  </a:lnTo>
                  <a:lnTo>
                    <a:pt x="1757" y="85"/>
                  </a:lnTo>
                  <a:lnTo>
                    <a:pt x="1701" y="141"/>
                  </a:lnTo>
                  <a:lnTo>
                    <a:pt x="1644" y="113"/>
                  </a:lnTo>
                  <a:lnTo>
                    <a:pt x="1502" y="113"/>
                  </a:lnTo>
                  <a:lnTo>
                    <a:pt x="1417" y="0"/>
                  </a:lnTo>
                  <a:lnTo>
                    <a:pt x="1360" y="28"/>
                  </a:lnTo>
                  <a:lnTo>
                    <a:pt x="1332" y="56"/>
                  </a:lnTo>
                  <a:lnTo>
                    <a:pt x="1332" y="141"/>
                  </a:lnTo>
                  <a:lnTo>
                    <a:pt x="1275" y="141"/>
                  </a:lnTo>
                  <a:lnTo>
                    <a:pt x="1219" y="255"/>
                  </a:lnTo>
                  <a:lnTo>
                    <a:pt x="1134" y="198"/>
                  </a:lnTo>
                  <a:lnTo>
                    <a:pt x="1162" y="141"/>
                  </a:lnTo>
                  <a:lnTo>
                    <a:pt x="1105" y="113"/>
                  </a:lnTo>
                  <a:lnTo>
                    <a:pt x="1020" y="141"/>
                  </a:lnTo>
                  <a:lnTo>
                    <a:pt x="964" y="198"/>
                  </a:lnTo>
                  <a:lnTo>
                    <a:pt x="879" y="170"/>
                  </a:lnTo>
                  <a:lnTo>
                    <a:pt x="879" y="113"/>
                  </a:lnTo>
                  <a:lnTo>
                    <a:pt x="850" y="113"/>
                  </a:lnTo>
                  <a:lnTo>
                    <a:pt x="793" y="170"/>
                  </a:lnTo>
                  <a:lnTo>
                    <a:pt x="793" y="198"/>
                  </a:lnTo>
                  <a:lnTo>
                    <a:pt x="765" y="255"/>
                  </a:lnTo>
                  <a:lnTo>
                    <a:pt x="708" y="226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25" y="396"/>
                  </a:lnTo>
                  <a:lnTo>
                    <a:pt x="397" y="425"/>
                  </a:lnTo>
                  <a:lnTo>
                    <a:pt x="340" y="396"/>
                  </a:lnTo>
                  <a:lnTo>
                    <a:pt x="283" y="453"/>
                  </a:lnTo>
                  <a:lnTo>
                    <a:pt x="283" y="482"/>
                  </a:lnTo>
                  <a:lnTo>
                    <a:pt x="255" y="482"/>
                  </a:lnTo>
                  <a:lnTo>
                    <a:pt x="226" y="482"/>
                  </a:lnTo>
                  <a:lnTo>
                    <a:pt x="56" y="595"/>
                  </a:lnTo>
                  <a:lnTo>
                    <a:pt x="56" y="623"/>
                  </a:lnTo>
                  <a:lnTo>
                    <a:pt x="28" y="623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13" y="765"/>
                  </a:lnTo>
                  <a:lnTo>
                    <a:pt x="56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5" name="Freeform 755">
              <a:extLst>
                <a:ext uri="{FF2B5EF4-FFF2-40B4-BE49-F238E27FC236}">
                  <a16:creationId xmlns:a16="http://schemas.microsoft.com/office/drawing/2014/main" id="{19D1C9CF-2790-4415-B964-C3FA3533D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699"/>
              <a:ext cx="2183" cy="2212"/>
            </a:xfrm>
            <a:custGeom>
              <a:avLst/>
              <a:gdLst>
                <a:gd name="T0" fmla="*/ 397 w 2183"/>
                <a:gd name="T1" fmla="*/ 879 h 2212"/>
                <a:gd name="T2" fmla="*/ 312 w 2183"/>
                <a:gd name="T3" fmla="*/ 1021 h 2212"/>
                <a:gd name="T4" fmla="*/ 680 w 2183"/>
                <a:gd name="T5" fmla="*/ 1191 h 2212"/>
                <a:gd name="T6" fmla="*/ 680 w 2183"/>
                <a:gd name="T7" fmla="*/ 1418 h 2212"/>
                <a:gd name="T8" fmla="*/ 624 w 2183"/>
                <a:gd name="T9" fmla="*/ 1673 h 2212"/>
                <a:gd name="T10" fmla="*/ 737 w 2183"/>
                <a:gd name="T11" fmla="*/ 1786 h 2212"/>
                <a:gd name="T12" fmla="*/ 737 w 2183"/>
                <a:gd name="T13" fmla="*/ 1900 h 2212"/>
                <a:gd name="T14" fmla="*/ 737 w 2183"/>
                <a:gd name="T15" fmla="*/ 2042 h 2212"/>
                <a:gd name="T16" fmla="*/ 936 w 2183"/>
                <a:gd name="T17" fmla="*/ 2212 h 2212"/>
                <a:gd name="T18" fmla="*/ 1021 w 2183"/>
                <a:gd name="T19" fmla="*/ 2155 h 2212"/>
                <a:gd name="T20" fmla="*/ 1049 w 2183"/>
                <a:gd name="T21" fmla="*/ 2098 h 2212"/>
                <a:gd name="T22" fmla="*/ 1134 w 2183"/>
                <a:gd name="T23" fmla="*/ 1956 h 2212"/>
                <a:gd name="T24" fmla="*/ 1162 w 2183"/>
                <a:gd name="T25" fmla="*/ 1758 h 2212"/>
                <a:gd name="T26" fmla="*/ 1361 w 2183"/>
                <a:gd name="T27" fmla="*/ 1758 h 2212"/>
                <a:gd name="T28" fmla="*/ 1474 w 2183"/>
                <a:gd name="T29" fmla="*/ 1900 h 2212"/>
                <a:gd name="T30" fmla="*/ 1616 w 2183"/>
                <a:gd name="T31" fmla="*/ 1843 h 2212"/>
                <a:gd name="T32" fmla="*/ 1758 w 2183"/>
                <a:gd name="T33" fmla="*/ 1786 h 2212"/>
                <a:gd name="T34" fmla="*/ 1956 w 2183"/>
                <a:gd name="T35" fmla="*/ 1928 h 2212"/>
                <a:gd name="T36" fmla="*/ 2070 w 2183"/>
                <a:gd name="T37" fmla="*/ 1871 h 2212"/>
                <a:gd name="T38" fmla="*/ 2070 w 2183"/>
                <a:gd name="T39" fmla="*/ 1758 h 2212"/>
                <a:gd name="T40" fmla="*/ 2098 w 2183"/>
                <a:gd name="T41" fmla="*/ 1560 h 2212"/>
                <a:gd name="T42" fmla="*/ 2070 w 2183"/>
                <a:gd name="T43" fmla="*/ 1304 h 2212"/>
                <a:gd name="T44" fmla="*/ 1984 w 2183"/>
                <a:gd name="T45" fmla="*/ 1304 h 2212"/>
                <a:gd name="T46" fmla="*/ 1956 w 2183"/>
                <a:gd name="T47" fmla="*/ 1333 h 2212"/>
                <a:gd name="T48" fmla="*/ 1814 w 2183"/>
                <a:gd name="T49" fmla="*/ 1333 h 2212"/>
                <a:gd name="T50" fmla="*/ 1786 w 2183"/>
                <a:gd name="T51" fmla="*/ 1248 h 2212"/>
                <a:gd name="T52" fmla="*/ 1701 w 2183"/>
                <a:gd name="T53" fmla="*/ 1134 h 2212"/>
                <a:gd name="T54" fmla="*/ 1531 w 2183"/>
                <a:gd name="T55" fmla="*/ 1049 h 2212"/>
                <a:gd name="T56" fmla="*/ 1417 w 2183"/>
                <a:gd name="T57" fmla="*/ 1078 h 2212"/>
                <a:gd name="T58" fmla="*/ 1304 w 2183"/>
                <a:gd name="T59" fmla="*/ 993 h 2212"/>
                <a:gd name="T60" fmla="*/ 1134 w 2183"/>
                <a:gd name="T61" fmla="*/ 709 h 2212"/>
                <a:gd name="T62" fmla="*/ 1106 w 2183"/>
                <a:gd name="T63" fmla="*/ 624 h 2212"/>
                <a:gd name="T64" fmla="*/ 992 w 2183"/>
                <a:gd name="T65" fmla="*/ 454 h 2212"/>
                <a:gd name="T66" fmla="*/ 964 w 2183"/>
                <a:gd name="T67" fmla="*/ 312 h 2212"/>
                <a:gd name="T68" fmla="*/ 936 w 2183"/>
                <a:gd name="T69" fmla="*/ 255 h 2212"/>
                <a:gd name="T70" fmla="*/ 936 w 2183"/>
                <a:gd name="T71" fmla="*/ 114 h 2212"/>
                <a:gd name="T72" fmla="*/ 822 w 2183"/>
                <a:gd name="T73" fmla="*/ 85 h 2212"/>
                <a:gd name="T74" fmla="*/ 595 w 2183"/>
                <a:gd name="T75" fmla="*/ 57 h 2212"/>
                <a:gd name="T76" fmla="*/ 510 w 2183"/>
                <a:gd name="T77" fmla="*/ 114 h 2212"/>
                <a:gd name="T78" fmla="*/ 510 w 2183"/>
                <a:gd name="T79" fmla="*/ 255 h 2212"/>
                <a:gd name="T80" fmla="*/ 340 w 2183"/>
                <a:gd name="T81" fmla="*/ 255 h 2212"/>
                <a:gd name="T82" fmla="*/ 113 w 2183"/>
                <a:gd name="T83" fmla="*/ 426 h 2212"/>
                <a:gd name="T84" fmla="*/ 28 w 2183"/>
                <a:gd name="T85" fmla="*/ 596 h 2212"/>
                <a:gd name="T86" fmla="*/ 198 w 2183"/>
                <a:gd name="T87" fmla="*/ 596 h 2212"/>
                <a:gd name="T88" fmla="*/ 340 w 2183"/>
                <a:gd name="T89" fmla="*/ 822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3" h="2212">
                  <a:moveTo>
                    <a:pt x="340" y="822"/>
                  </a:moveTo>
                  <a:lnTo>
                    <a:pt x="369" y="879"/>
                  </a:lnTo>
                  <a:lnTo>
                    <a:pt x="397" y="879"/>
                  </a:lnTo>
                  <a:lnTo>
                    <a:pt x="397" y="964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680" y="1106"/>
                  </a:lnTo>
                  <a:lnTo>
                    <a:pt x="652" y="1134"/>
                  </a:lnTo>
                  <a:lnTo>
                    <a:pt x="680" y="1191"/>
                  </a:lnTo>
                  <a:lnTo>
                    <a:pt x="595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709" y="1446"/>
                  </a:lnTo>
                  <a:lnTo>
                    <a:pt x="652" y="1531"/>
                  </a:lnTo>
                  <a:lnTo>
                    <a:pt x="624" y="1673"/>
                  </a:lnTo>
                  <a:lnTo>
                    <a:pt x="794" y="1730"/>
                  </a:lnTo>
                  <a:lnTo>
                    <a:pt x="794" y="1758"/>
                  </a:lnTo>
                  <a:lnTo>
                    <a:pt x="737" y="1786"/>
                  </a:lnTo>
                  <a:lnTo>
                    <a:pt x="765" y="1843"/>
                  </a:lnTo>
                  <a:lnTo>
                    <a:pt x="737" y="1871"/>
                  </a:lnTo>
                  <a:lnTo>
                    <a:pt x="737" y="1900"/>
                  </a:lnTo>
                  <a:lnTo>
                    <a:pt x="680" y="1928"/>
                  </a:lnTo>
                  <a:lnTo>
                    <a:pt x="680" y="2013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22" y="2098"/>
                  </a:lnTo>
                  <a:lnTo>
                    <a:pt x="936" y="2212"/>
                  </a:lnTo>
                  <a:lnTo>
                    <a:pt x="964" y="2155"/>
                  </a:lnTo>
                  <a:lnTo>
                    <a:pt x="992" y="2183"/>
                  </a:lnTo>
                  <a:lnTo>
                    <a:pt x="1021" y="2155"/>
                  </a:lnTo>
                  <a:lnTo>
                    <a:pt x="1049" y="2155"/>
                  </a:lnTo>
                  <a:lnTo>
                    <a:pt x="1077" y="2155"/>
                  </a:lnTo>
                  <a:lnTo>
                    <a:pt x="1049" y="2098"/>
                  </a:lnTo>
                  <a:lnTo>
                    <a:pt x="1106" y="2070"/>
                  </a:lnTo>
                  <a:lnTo>
                    <a:pt x="1077" y="1956"/>
                  </a:lnTo>
                  <a:lnTo>
                    <a:pt x="1134" y="1956"/>
                  </a:lnTo>
                  <a:lnTo>
                    <a:pt x="1106" y="1900"/>
                  </a:lnTo>
                  <a:lnTo>
                    <a:pt x="1162" y="1815"/>
                  </a:lnTo>
                  <a:lnTo>
                    <a:pt x="1162" y="1758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58"/>
                  </a:lnTo>
                  <a:lnTo>
                    <a:pt x="1446" y="1928"/>
                  </a:lnTo>
                  <a:lnTo>
                    <a:pt x="1474" y="1900"/>
                  </a:lnTo>
                  <a:lnTo>
                    <a:pt x="1531" y="1928"/>
                  </a:lnTo>
                  <a:lnTo>
                    <a:pt x="1531" y="1843"/>
                  </a:lnTo>
                  <a:lnTo>
                    <a:pt x="1616" y="1843"/>
                  </a:lnTo>
                  <a:lnTo>
                    <a:pt x="1616" y="1786"/>
                  </a:lnTo>
                  <a:lnTo>
                    <a:pt x="1673" y="1815"/>
                  </a:lnTo>
                  <a:lnTo>
                    <a:pt x="1758" y="1786"/>
                  </a:lnTo>
                  <a:lnTo>
                    <a:pt x="1758" y="1843"/>
                  </a:lnTo>
                  <a:lnTo>
                    <a:pt x="1928" y="1900"/>
                  </a:lnTo>
                  <a:lnTo>
                    <a:pt x="1956" y="1928"/>
                  </a:lnTo>
                  <a:lnTo>
                    <a:pt x="2013" y="1900"/>
                  </a:lnTo>
                  <a:lnTo>
                    <a:pt x="2041" y="1928"/>
                  </a:lnTo>
                  <a:lnTo>
                    <a:pt x="2070" y="1871"/>
                  </a:lnTo>
                  <a:lnTo>
                    <a:pt x="2041" y="1843"/>
                  </a:lnTo>
                  <a:lnTo>
                    <a:pt x="2070" y="1786"/>
                  </a:lnTo>
                  <a:lnTo>
                    <a:pt x="2070" y="1758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098" y="1560"/>
                  </a:lnTo>
                  <a:lnTo>
                    <a:pt x="2126" y="1503"/>
                  </a:lnTo>
                  <a:lnTo>
                    <a:pt x="2183" y="1333"/>
                  </a:lnTo>
                  <a:lnTo>
                    <a:pt x="2070" y="1304"/>
                  </a:lnTo>
                  <a:lnTo>
                    <a:pt x="2070" y="1248"/>
                  </a:lnTo>
                  <a:lnTo>
                    <a:pt x="2013" y="1304"/>
                  </a:lnTo>
                  <a:lnTo>
                    <a:pt x="1984" y="1304"/>
                  </a:lnTo>
                  <a:lnTo>
                    <a:pt x="1928" y="1276"/>
                  </a:lnTo>
                  <a:lnTo>
                    <a:pt x="1899" y="1276"/>
                  </a:lnTo>
                  <a:lnTo>
                    <a:pt x="1956" y="1333"/>
                  </a:lnTo>
                  <a:lnTo>
                    <a:pt x="1899" y="1389"/>
                  </a:lnTo>
                  <a:lnTo>
                    <a:pt x="1843" y="1389"/>
                  </a:lnTo>
                  <a:lnTo>
                    <a:pt x="1814" y="1333"/>
                  </a:lnTo>
                  <a:lnTo>
                    <a:pt x="1758" y="1333"/>
                  </a:lnTo>
                  <a:lnTo>
                    <a:pt x="1729" y="1304"/>
                  </a:lnTo>
                  <a:lnTo>
                    <a:pt x="1786" y="1248"/>
                  </a:lnTo>
                  <a:lnTo>
                    <a:pt x="1814" y="1219"/>
                  </a:lnTo>
                  <a:lnTo>
                    <a:pt x="1729" y="1219"/>
                  </a:lnTo>
                  <a:lnTo>
                    <a:pt x="1701" y="1134"/>
                  </a:lnTo>
                  <a:lnTo>
                    <a:pt x="1616" y="1078"/>
                  </a:lnTo>
                  <a:lnTo>
                    <a:pt x="1559" y="1021"/>
                  </a:lnTo>
                  <a:lnTo>
                    <a:pt x="1531" y="1049"/>
                  </a:lnTo>
                  <a:lnTo>
                    <a:pt x="1531" y="1106"/>
                  </a:lnTo>
                  <a:lnTo>
                    <a:pt x="1446" y="1163"/>
                  </a:lnTo>
                  <a:lnTo>
                    <a:pt x="1417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993"/>
                  </a:lnTo>
                  <a:lnTo>
                    <a:pt x="1276" y="936"/>
                  </a:lnTo>
                  <a:lnTo>
                    <a:pt x="1162" y="822"/>
                  </a:lnTo>
                  <a:lnTo>
                    <a:pt x="1134" y="709"/>
                  </a:lnTo>
                  <a:lnTo>
                    <a:pt x="1162" y="709"/>
                  </a:lnTo>
                  <a:lnTo>
                    <a:pt x="1191" y="624"/>
                  </a:lnTo>
                  <a:lnTo>
                    <a:pt x="1106" y="624"/>
                  </a:lnTo>
                  <a:lnTo>
                    <a:pt x="1106" y="539"/>
                  </a:lnTo>
                  <a:lnTo>
                    <a:pt x="1049" y="454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964" y="312"/>
                  </a:lnTo>
                  <a:lnTo>
                    <a:pt x="936" y="341"/>
                  </a:lnTo>
                  <a:lnTo>
                    <a:pt x="907" y="284"/>
                  </a:lnTo>
                  <a:lnTo>
                    <a:pt x="936" y="255"/>
                  </a:lnTo>
                  <a:lnTo>
                    <a:pt x="907" y="227"/>
                  </a:lnTo>
                  <a:lnTo>
                    <a:pt x="907" y="142"/>
                  </a:lnTo>
                  <a:lnTo>
                    <a:pt x="936" y="114"/>
                  </a:lnTo>
                  <a:lnTo>
                    <a:pt x="936" y="0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37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397" y="284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98" y="397"/>
                  </a:lnTo>
                  <a:lnTo>
                    <a:pt x="113" y="426"/>
                  </a:lnTo>
                  <a:lnTo>
                    <a:pt x="57" y="539"/>
                  </a:lnTo>
                  <a:lnTo>
                    <a:pt x="0" y="539"/>
                  </a:lnTo>
                  <a:lnTo>
                    <a:pt x="28" y="596"/>
                  </a:lnTo>
                  <a:lnTo>
                    <a:pt x="113" y="596"/>
                  </a:lnTo>
                  <a:lnTo>
                    <a:pt x="142" y="624"/>
                  </a:lnTo>
                  <a:lnTo>
                    <a:pt x="198" y="596"/>
                  </a:lnTo>
                  <a:lnTo>
                    <a:pt x="198" y="681"/>
                  </a:lnTo>
                  <a:lnTo>
                    <a:pt x="284" y="681"/>
                  </a:lnTo>
                  <a:lnTo>
                    <a:pt x="34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>
              <a:extLst>
                <a:ext uri="{FF2B5EF4-FFF2-40B4-BE49-F238E27FC236}">
                  <a16:creationId xmlns:a16="http://schemas.microsoft.com/office/drawing/2014/main" id="{AF96F34E-72B7-4813-B4AD-8434AAA64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132"/>
              <a:ext cx="2580" cy="2070"/>
            </a:xfrm>
            <a:custGeom>
              <a:avLst/>
              <a:gdLst>
                <a:gd name="T0" fmla="*/ 142 w 2580"/>
                <a:gd name="T1" fmla="*/ 652 h 2070"/>
                <a:gd name="T2" fmla="*/ 312 w 2580"/>
                <a:gd name="T3" fmla="*/ 567 h 2070"/>
                <a:gd name="T4" fmla="*/ 312 w 2580"/>
                <a:gd name="T5" fmla="*/ 709 h 2070"/>
                <a:gd name="T6" fmla="*/ 312 w 2580"/>
                <a:gd name="T7" fmla="*/ 851 h 2070"/>
                <a:gd name="T8" fmla="*/ 397 w 2580"/>
                <a:gd name="T9" fmla="*/ 936 h 2070"/>
                <a:gd name="T10" fmla="*/ 426 w 2580"/>
                <a:gd name="T11" fmla="*/ 1021 h 2070"/>
                <a:gd name="T12" fmla="*/ 511 w 2580"/>
                <a:gd name="T13" fmla="*/ 1191 h 2070"/>
                <a:gd name="T14" fmla="*/ 539 w 2580"/>
                <a:gd name="T15" fmla="*/ 1276 h 2070"/>
                <a:gd name="T16" fmla="*/ 709 w 2580"/>
                <a:gd name="T17" fmla="*/ 1560 h 2070"/>
                <a:gd name="T18" fmla="*/ 766 w 2580"/>
                <a:gd name="T19" fmla="*/ 1645 h 2070"/>
                <a:gd name="T20" fmla="*/ 936 w 2580"/>
                <a:gd name="T21" fmla="*/ 1673 h 2070"/>
                <a:gd name="T22" fmla="*/ 1021 w 2580"/>
                <a:gd name="T23" fmla="*/ 1645 h 2070"/>
                <a:gd name="T24" fmla="*/ 1219 w 2580"/>
                <a:gd name="T25" fmla="*/ 1786 h 2070"/>
                <a:gd name="T26" fmla="*/ 1219 w 2580"/>
                <a:gd name="T27" fmla="*/ 1900 h 2070"/>
                <a:gd name="T28" fmla="*/ 1361 w 2580"/>
                <a:gd name="T29" fmla="*/ 1900 h 2070"/>
                <a:gd name="T30" fmla="*/ 1389 w 2580"/>
                <a:gd name="T31" fmla="*/ 1871 h 2070"/>
                <a:gd name="T32" fmla="*/ 1475 w 2580"/>
                <a:gd name="T33" fmla="*/ 1871 h 2070"/>
                <a:gd name="T34" fmla="*/ 1588 w 2580"/>
                <a:gd name="T35" fmla="*/ 2070 h 2070"/>
                <a:gd name="T36" fmla="*/ 1673 w 2580"/>
                <a:gd name="T37" fmla="*/ 1928 h 2070"/>
                <a:gd name="T38" fmla="*/ 1843 w 2580"/>
                <a:gd name="T39" fmla="*/ 1871 h 2070"/>
                <a:gd name="T40" fmla="*/ 1701 w 2580"/>
                <a:gd name="T41" fmla="*/ 1786 h 2070"/>
                <a:gd name="T42" fmla="*/ 1730 w 2580"/>
                <a:gd name="T43" fmla="*/ 1645 h 2070"/>
                <a:gd name="T44" fmla="*/ 1730 w 2580"/>
                <a:gd name="T45" fmla="*/ 1446 h 2070"/>
                <a:gd name="T46" fmla="*/ 1815 w 2580"/>
                <a:gd name="T47" fmla="*/ 1389 h 2070"/>
                <a:gd name="T48" fmla="*/ 2013 w 2580"/>
                <a:gd name="T49" fmla="*/ 1361 h 2070"/>
                <a:gd name="T50" fmla="*/ 2098 w 2580"/>
                <a:gd name="T51" fmla="*/ 1503 h 2070"/>
                <a:gd name="T52" fmla="*/ 2155 w 2580"/>
                <a:gd name="T53" fmla="*/ 1588 h 2070"/>
                <a:gd name="T54" fmla="*/ 2297 w 2580"/>
                <a:gd name="T55" fmla="*/ 1531 h 2070"/>
                <a:gd name="T56" fmla="*/ 2325 w 2580"/>
                <a:gd name="T57" fmla="*/ 1389 h 2070"/>
                <a:gd name="T58" fmla="*/ 2523 w 2580"/>
                <a:gd name="T59" fmla="*/ 1389 h 2070"/>
                <a:gd name="T60" fmla="*/ 2438 w 2580"/>
                <a:gd name="T61" fmla="*/ 1219 h 2070"/>
                <a:gd name="T62" fmla="*/ 2467 w 2580"/>
                <a:gd name="T63" fmla="*/ 964 h 2070"/>
                <a:gd name="T64" fmla="*/ 2467 w 2580"/>
                <a:gd name="T65" fmla="*/ 794 h 2070"/>
                <a:gd name="T66" fmla="*/ 2552 w 2580"/>
                <a:gd name="T67" fmla="*/ 539 h 2070"/>
                <a:gd name="T68" fmla="*/ 2268 w 2580"/>
                <a:gd name="T69" fmla="*/ 284 h 2070"/>
                <a:gd name="T70" fmla="*/ 2127 w 2580"/>
                <a:gd name="T71" fmla="*/ 142 h 2070"/>
                <a:gd name="T72" fmla="*/ 1815 w 2580"/>
                <a:gd name="T73" fmla="*/ 227 h 2070"/>
                <a:gd name="T74" fmla="*/ 1701 w 2580"/>
                <a:gd name="T75" fmla="*/ 170 h 2070"/>
                <a:gd name="T76" fmla="*/ 1560 w 2580"/>
                <a:gd name="T77" fmla="*/ 114 h 2070"/>
                <a:gd name="T78" fmla="*/ 1418 w 2580"/>
                <a:gd name="T79" fmla="*/ 114 h 2070"/>
                <a:gd name="T80" fmla="*/ 1248 w 2580"/>
                <a:gd name="T81" fmla="*/ 199 h 2070"/>
                <a:gd name="T82" fmla="*/ 1134 w 2580"/>
                <a:gd name="T83" fmla="*/ 114 h 2070"/>
                <a:gd name="T84" fmla="*/ 964 w 2580"/>
                <a:gd name="T85" fmla="*/ 85 h 2070"/>
                <a:gd name="T86" fmla="*/ 766 w 2580"/>
                <a:gd name="T87" fmla="*/ 114 h 2070"/>
                <a:gd name="T88" fmla="*/ 624 w 2580"/>
                <a:gd name="T89" fmla="*/ 0 h 2070"/>
                <a:gd name="T90" fmla="*/ 284 w 2580"/>
                <a:gd name="T91" fmla="*/ 227 h 2070"/>
                <a:gd name="T92" fmla="*/ 199 w 2580"/>
                <a:gd name="T93" fmla="*/ 341 h 2070"/>
                <a:gd name="T94" fmla="*/ 114 w 2580"/>
                <a:gd name="T95" fmla="*/ 567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0" h="2070">
                  <a:moveTo>
                    <a:pt x="0" y="624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652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312" y="709"/>
                  </a:lnTo>
                  <a:lnTo>
                    <a:pt x="312" y="794"/>
                  </a:lnTo>
                  <a:lnTo>
                    <a:pt x="341" y="822"/>
                  </a:lnTo>
                  <a:lnTo>
                    <a:pt x="312" y="851"/>
                  </a:lnTo>
                  <a:lnTo>
                    <a:pt x="341" y="908"/>
                  </a:lnTo>
                  <a:lnTo>
                    <a:pt x="369" y="879"/>
                  </a:lnTo>
                  <a:lnTo>
                    <a:pt x="397" y="936"/>
                  </a:lnTo>
                  <a:lnTo>
                    <a:pt x="369" y="993"/>
                  </a:lnTo>
                  <a:lnTo>
                    <a:pt x="397" y="1021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511" y="1106"/>
                  </a:lnTo>
                  <a:lnTo>
                    <a:pt x="511" y="1191"/>
                  </a:lnTo>
                  <a:lnTo>
                    <a:pt x="596" y="1191"/>
                  </a:lnTo>
                  <a:lnTo>
                    <a:pt x="567" y="1276"/>
                  </a:lnTo>
                  <a:lnTo>
                    <a:pt x="539" y="1276"/>
                  </a:lnTo>
                  <a:lnTo>
                    <a:pt x="567" y="1389"/>
                  </a:lnTo>
                  <a:lnTo>
                    <a:pt x="681" y="1503"/>
                  </a:lnTo>
                  <a:lnTo>
                    <a:pt x="709" y="1560"/>
                  </a:lnTo>
                  <a:lnTo>
                    <a:pt x="766" y="1588"/>
                  </a:lnTo>
                  <a:lnTo>
                    <a:pt x="766" y="1616"/>
                  </a:lnTo>
                  <a:lnTo>
                    <a:pt x="766" y="1645"/>
                  </a:lnTo>
                  <a:lnTo>
                    <a:pt x="822" y="1645"/>
                  </a:lnTo>
                  <a:lnTo>
                    <a:pt x="851" y="1730"/>
                  </a:lnTo>
                  <a:lnTo>
                    <a:pt x="936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1021" y="1645"/>
                  </a:lnTo>
                  <a:lnTo>
                    <a:pt x="1106" y="1701"/>
                  </a:lnTo>
                  <a:lnTo>
                    <a:pt x="1134" y="1786"/>
                  </a:lnTo>
                  <a:lnTo>
                    <a:pt x="1219" y="1786"/>
                  </a:lnTo>
                  <a:lnTo>
                    <a:pt x="1134" y="1871"/>
                  </a:lnTo>
                  <a:lnTo>
                    <a:pt x="1163" y="1900"/>
                  </a:lnTo>
                  <a:lnTo>
                    <a:pt x="1219" y="1900"/>
                  </a:lnTo>
                  <a:lnTo>
                    <a:pt x="1248" y="1956"/>
                  </a:lnTo>
                  <a:lnTo>
                    <a:pt x="1304" y="1956"/>
                  </a:lnTo>
                  <a:lnTo>
                    <a:pt x="1361" y="1900"/>
                  </a:lnTo>
                  <a:lnTo>
                    <a:pt x="1304" y="1843"/>
                  </a:lnTo>
                  <a:lnTo>
                    <a:pt x="1333" y="1843"/>
                  </a:lnTo>
                  <a:lnTo>
                    <a:pt x="1389" y="1871"/>
                  </a:lnTo>
                  <a:lnTo>
                    <a:pt x="1418" y="1871"/>
                  </a:lnTo>
                  <a:lnTo>
                    <a:pt x="1475" y="1815"/>
                  </a:lnTo>
                  <a:lnTo>
                    <a:pt x="1475" y="1871"/>
                  </a:lnTo>
                  <a:lnTo>
                    <a:pt x="1588" y="1900"/>
                  </a:lnTo>
                  <a:lnTo>
                    <a:pt x="1531" y="2070"/>
                  </a:lnTo>
                  <a:lnTo>
                    <a:pt x="1588" y="2070"/>
                  </a:lnTo>
                  <a:lnTo>
                    <a:pt x="1616" y="2013"/>
                  </a:lnTo>
                  <a:lnTo>
                    <a:pt x="1645" y="2013"/>
                  </a:lnTo>
                  <a:lnTo>
                    <a:pt x="1673" y="1928"/>
                  </a:lnTo>
                  <a:lnTo>
                    <a:pt x="1730" y="1956"/>
                  </a:lnTo>
                  <a:lnTo>
                    <a:pt x="1815" y="1928"/>
                  </a:lnTo>
                  <a:lnTo>
                    <a:pt x="1843" y="1871"/>
                  </a:lnTo>
                  <a:lnTo>
                    <a:pt x="1786" y="1843"/>
                  </a:lnTo>
                  <a:lnTo>
                    <a:pt x="1730" y="1786"/>
                  </a:lnTo>
                  <a:lnTo>
                    <a:pt x="1701" y="1786"/>
                  </a:lnTo>
                  <a:lnTo>
                    <a:pt x="1673" y="1730"/>
                  </a:lnTo>
                  <a:lnTo>
                    <a:pt x="1701" y="1701"/>
                  </a:lnTo>
                  <a:lnTo>
                    <a:pt x="1730" y="1645"/>
                  </a:lnTo>
                  <a:lnTo>
                    <a:pt x="1701" y="1560"/>
                  </a:lnTo>
                  <a:lnTo>
                    <a:pt x="1730" y="1531"/>
                  </a:lnTo>
                  <a:lnTo>
                    <a:pt x="1730" y="1446"/>
                  </a:lnTo>
                  <a:lnTo>
                    <a:pt x="1786" y="1446"/>
                  </a:lnTo>
                  <a:lnTo>
                    <a:pt x="1786" y="1389"/>
                  </a:lnTo>
                  <a:lnTo>
                    <a:pt x="1815" y="1389"/>
                  </a:lnTo>
                  <a:lnTo>
                    <a:pt x="1871" y="1418"/>
                  </a:lnTo>
                  <a:lnTo>
                    <a:pt x="1956" y="1418"/>
                  </a:lnTo>
                  <a:lnTo>
                    <a:pt x="2013" y="1361"/>
                  </a:lnTo>
                  <a:lnTo>
                    <a:pt x="2042" y="1361"/>
                  </a:lnTo>
                  <a:lnTo>
                    <a:pt x="2098" y="1446"/>
                  </a:lnTo>
                  <a:lnTo>
                    <a:pt x="2098" y="1503"/>
                  </a:lnTo>
                  <a:lnTo>
                    <a:pt x="2127" y="1531"/>
                  </a:lnTo>
                  <a:lnTo>
                    <a:pt x="2098" y="1560"/>
                  </a:lnTo>
                  <a:lnTo>
                    <a:pt x="2155" y="1588"/>
                  </a:lnTo>
                  <a:lnTo>
                    <a:pt x="2183" y="1645"/>
                  </a:lnTo>
                  <a:lnTo>
                    <a:pt x="2183" y="1588"/>
                  </a:lnTo>
                  <a:lnTo>
                    <a:pt x="2297" y="1531"/>
                  </a:lnTo>
                  <a:lnTo>
                    <a:pt x="2325" y="1418"/>
                  </a:lnTo>
                  <a:lnTo>
                    <a:pt x="2297" y="1418"/>
                  </a:lnTo>
                  <a:lnTo>
                    <a:pt x="2325" y="1389"/>
                  </a:lnTo>
                  <a:lnTo>
                    <a:pt x="2410" y="1418"/>
                  </a:lnTo>
                  <a:lnTo>
                    <a:pt x="2495" y="1418"/>
                  </a:lnTo>
                  <a:lnTo>
                    <a:pt x="2523" y="1389"/>
                  </a:lnTo>
                  <a:lnTo>
                    <a:pt x="2580" y="1389"/>
                  </a:lnTo>
                  <a:lnTo>
                    <a:pt x="2467" y="1219"/>
                  </a:lnTo>
                  <a:lnTo>
                    <a:pt x="2438" y="1219"/>
                  </a:lnTo>
                  <a:lnTo>
                    <a:pt x="2410" y="1106"/>
                  </a:lnTo>
                  <a:lnTo>
                    <a:pt x="2467" y="1049"/>
                  </a:lnTo>
                  <a:lnTo>
                    <a:pt x="2467" y="964"/>
                  </a:lnTo>
                  <a:lnTo>
                    <a:pt x="2495" y="936"/>
                  </a:lnTo>
                  <a:lnTo>
                    <a:pt x="2410" y="822"/>
                  </a:lnTo>
                  <a:lnTo>
                    <a:pt x="2467" y="794"/>
                  </a:lnTo>
                  <a:lnTo>
                    <a:pt x="2467" y="737"/>
                  </a:lnTo>
                  <a:lnTo>
                    <a:pt x="2552" y="652"/>
                  </a:lnTo>
                  <a:lnTo>
                    <a:pt x="2552" y="539"/>
                  </a:lnTo>
                  <a:lnTo>
                    <a:pt x="2438" y="482"/>
                  </a:lnTo>
                  <a:lnTo>
                    <a:pt x="2382" y="369"/>
                  </a:lnTo>
                  <a:lnTo>
                    <a:pt x="2268" y="284"/>
                  </a:lnTo>
                  <a:lnTo>
                    <a:pt x="2268" y="199"/>
                  </a:lnTo>
                  <a:lnTo>
                    <a:pt x="2212" y="142"/>
                  </a:lnTo>
                  <a:lnTo>
                    <a:pt x="2127" y="142"/>
                  </a:lnTo>
                  <a:lnTo>
                    <a:pt x="2127" y="199"/>
                  </a:lnTo>
                  <a:lnTo>
                    <a:pt x="2070" y="142"/>
                  </a:lnTo>
                  <a:lnTo>
                    <a:pt x="1815" y="227"/>
                  </a:lnTo>
                  <a:lnTo>
                    <a:pt x="1815" y="170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645" y="170"/>
                  </a:lnTo>
                  <a:lnTo>
                    <a:pt x="1645" y="114"/>
                  </a:lnTo>
                  <a:lnTo>
                    <a:pt x="1560" y="114"/>
                  </a:lnTo>
                  <a:lnTo>
                    <a:pt x="1531" y="85"/>
                  </a:lnTo>
                  <a:lnTo>
                    <a:pt x="1446" y="142"/>
                  </a:lnTo>
                  <a:lnTo>
                    <a:pt x="1418" y="114"/>
                  </a:lnTo>
                  <a:lnTo>
                    <a:pt x="1333" y="114"/>
                  </a:lnTo>
                  <a:lnTo>
                    <a:pt x="1304" y="199"/>
                  </a:lnTo>
                  <a:lnTo>
                    <a:pt x="1248" y="199"/>
                  </a:lnTo>
                  <a:lnTo>
                    <a:pt x="1191" y="142"/>
                  </a:lnTo>
                  <a:lnTo>
                    <a:pt x="1163" y="170"/>
                  </a:lnTo>
                  <a:lnTo>
                    <a:pt x="1134" y="114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64" y="85"/>
                  </a:lnTo>
                  <a:lnTo>
                    <a:pt x="964" y="114"/>
                  </a:lnTo>
                  <a:lnTo>
                    <a:pt x="822" y="170"/>
                  </a:lnTo>
                  <a:lnTo>
                    <a:pt x="766" y="114"/>
                  </a:lnTo>
                  <a:lnTo>
                    <a:pt x="737" y="142"/>
                  </a:lnTo>
                  <a:lnTo>
                    <a:pt x="681" y="114"/>
                  </a:lnTo>
                  <a:lnTo>
                    <a:pt x="624" y="0"/>
                  </a:lnTo>
                  <a:lnTo>
                    <a:pt x="539" y="0"/>
                  </a:lnTo>
                  <a:lnTo>
                    <a:pt x="426" y="57"/>
                  </a:lnTo>
                  <a:lnTo>
                    <a:pt x="284" y="227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199" y="341"/>
                  </a:lnTo>
                  <a:lnTo>
                    <a:pt x="227" y="397"/>
                  </a:lnTo>
                  <a:lnTo>
                    <a:pt x="85" y="511"/>
                  </a:lnTo>
                  <a:lnTo>
                    <a:pt x="114" y="567"/>
                  </a:lnTo>
                  <a:lnTo>
                    <a:pt x="0" y="596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06" name="Group 766">
            <a:extLst>
              <a:ext uri="{FF2B5EF4-FFF2-40B4-BE49-F238E27FC236}">
                <a16:creationId xmlns:a16="http://schemas.microsoft.com/office/drawing/2014/main" id="{1D97BBCF-E720-407B-9E81-36423BEB48F3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1007" name="WordArt 767">
              <a:extLst>
                <a:ext uri="{FF2B5EF4-FFF2-40B4-BE49-F238E27FC236}">
                  <a16:creationId xmlns:a16="http://schemas.microsoft.com/office/drawing/2014/main" id="{CD92D2F3-067E-4906-9888-FCF9CA685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1008" name="WordArt 768">
              <a:extLst>
                <a:ext uri="{FF2B5EF4-FFF2-40B4-BE49-F238E27FC236}">
                  <a16:creationId xmlns:a16="http://schemas.microsoft.com/office/drawing/2014/main" id="{619901D3-4357-4A97-8DEA-E8E87B7607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1009" name="Group 769">
            <a:extLst>
              <a:ext uri="{FF2B5EF4-FFF2-40B4-BE49-F238E27FC236}">
                <a16:creationId xmlns:a16="http://schemas.microsoft.com/office/drawing/2014/main" id="{4D72C0F3-AC09-4595-972F-B63D46C7C5B2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5745163"/>
            <a:ext cx="530225" cy="133350"/>
            <a:chOff x="856" y="330"/>
            <a:chExt cx="230" cy="58"/>
          </a:xfrm>
        </p:grpSpPr>
        <p:sp>
          <p:nvSpPr>
            <p:cNvPr id="11010" name="WordArt 770">
              <a:extLst>
                <a:ext uri="{FF2B5EF4-FFF2-40B4-BE49-F238E27FC236}">
                  <a16:creationId xmlns:a16="http://schemas.microsoft.com/office/drawing/2014/main" id="{52A4655B-3930-40D3-89AC-3351EA0C91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1011" name="WordArt 771">
              <a:extLst>
                <a:ext uri="{FF2B5EF4-FFF2-40B4-BE49-F238E27FC236}">
                  <a16:creationId xmlns:a16="http://schemas.microsoft.com/office/drawing/2014/main" id="{55A2C0CC-4102-43CB-83E5-5D63CEB9E5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1012" name="Group 772">
            <a:extLst>
              <a:ext uri="{FF2B5EF4-FFF2-40B4-BE49-F238E27FC236}">
                <a16:creationId xmlns:a16="http://schemas.microsoft.com/office/drawing/2014/main" id="{C5F28DB2-28B2-4AED-992B-CB449A274533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745163"/>
            <a:ext cx="396875" cy="133350"/>
            <a:chOff x="374" y="443"/>
            <a:chExt cx="171" cy="58"/>
          </a:xfrm>
        </p:grpSpPr>
        <p:sp>
          <p:nvSpPr>
            <p:cNvPr id="11013" name="WordArt 773">
              <a:extLst>
                <a:ext uri="{FF2B5EF4-FFF2-40B4-BE49-F238E27FC236}">
                  <a16:creationId xmlns:a16="http://schemas.microsoft.com/office/drawing/2014/main" id="{C63D5343-D760-4C2C-A0E2-A80F2E8484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1014" name="WordArt 774">
              <a:extLst>
                <a:ext uri="{FF2B5EF4-FFF2-40B4-BE49-F238E27FC236}">
                  <a16:creationId xmlns:a16="http://schemas.microsoft.com/office/drawing/2014/main" id="{D821FE3B-AD08-4EFC-8C70-CE380657E0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1015" name="Group 775">
            <a:extLst>
              <a:ext uri="{FF2B5EF4-FFF2-40B4-BE49-F238E27FC236}">
                <a16:creationId xmlns:a16="http://schemas.microsoft.com/office/drawing/2014/main" id="{47CB7CC6-F8A6-447A-8634-D78B38B2F590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5026025"/>
            <a:ext cx="530225" cy="133350"/>
            <a:chOff x="856" y="443"/>
            <a:chExt cx="230" cy="58"/>
          </a:xfrm>
        </p:grpSpPr>
        <p:sp>
          <p:nvSpPr>
            <p:cNvPr id="11016" name="WordArt 776">
              <a:extLst>
                <a:ext uri="{FF2B5EF4-FFF2-40B4-BE49-F238E27FC236}">
                  <a16:creationId xmlns:a16="http://schemas.microsoft.com/office/drawing/2014/main" id="{20ECF426-C5B7-4848-9313-E5FF569701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1017" name="WordArt 777">
              <a:extLst>
                <a:ext uri="{FF2B5EF4-FFF2-40B4-BE49-F238E27FC236}">
                  <a16:creationId xmlns:a16="http://schemas.microsoft.com/office/drawing/2014/main" id="{F8F6BD05-F5A7-4C6C-9F6C-90D05E4CE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1018" name="Group 778">
            <a:extLst>
              <a:ext uri="{FF2B5EF4-FFF2-40B4-BE49-F238E27FC236}">
                <a16:creationId xmlns:a16="http://schemas.microsoft.com/office/drawing/2014/main" id="{1060D1A6-6C2E-4D35-A5EA-6D27D658BB0F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6600825"/>
            <a:ext cx="396875" cy="133350"/>
            <a:chOff x="346" y="586"/>
            <a:chExt cx="171" cy="58"/>
          </a:xfrm>
        </p:grpSpPr>
        <p:sp>
          <p:nvSpPr>
            <p:cNvPr id="11019" name="WordArt 779">
              <a:extLst>
                <a:ext uri="{FF2B5EF4-FFF2-40B4-BE49-F238E27FC236}">
                  <a16:creationId xmlns:a16="http://schemas.microsoft.com/office/drawing/2014/main" id="{61870F39-7934-4F3C-9A9A-99CA2FBB08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1020" name="WordArt 780">
              <a:extLst>
                <a:ext uri="{FF2B5EF4-FFF2-40B4-BE49-F238E27FC236}">
                  <a16:creationId xmlns:a16="http://schemas.microsoft.com/office/drawing/2014/main" id="{7BB8365C-BF3B-414C-8CB1-AC13071182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1021" name="Group 781">
            <a:extLst>
              <a:ext uri="{FF2B5EF4-FFF2-40B4-BE49-F238E27FC236}">
                <a16:creationId xmlns:a16="http://schemas.microsoft.com/office/drawing/2014/main" id="{9D220BD4-25A5-418C-A554-8DD33E6A40B3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745163"/>
            <a:ext cx="530225" cy="133350"/>
            <a:chOff x="828" y="586"/>
            <a:chExt cx="230" cy="58"/>
          </a:xfrm>
        </p:grpSpPr>
        <p:sp>
          <p:nvSpPr>
            <p:cNvPr id="11022" name="WordArt 782">
              <a:extLst>
                <a:ext uri="{FF2B5EF4-FFF2-40B4-BE49-F238E27FC236}">
                  <a16:creationId xmlns:a16="http://schemas.microsoft.com/office/drawing/2014/main" id="{FF28CB10-97C6-49CC-B49E-7ABF0DAD8F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1023" name="WordArt 783">
              <a:extLst>
                <a:ext uri="{FF2B5EF4-FFF2-40B4-BE49-F238E27FC236}">
                  <a16:creationId xmlns:a16="http://schemas.microsoft.com/office/drawing/2014/main" id="{F788ADE3-9D38-4B23-9E08-FE3CCD3E7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1024" name="Group 784">
            <a:extLst>
              <a:ext uri="{FF2B5EF4-FFF2-40B4-BE49-F238E27FC236}">
                <a16:creationId xmlns:a16="http://schemas.microsoft.com/office/drawing/2014/main" id="{794A3411-6E99-4070-8E05-22DF471811D3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26138"/>
            <a:ext cx="396875" cy="133350"/>
            <a:chOff x="346" y="699"/>
            <a:chExt cx="171" cy="58"/>
          </a:xfrm>
        </p:grpSpPr>
        <p:sp>
          <p:nvSpPr>
            <p:cNvPr id="11025" name="WordArt 785">
              <a:extLst>
                <a:ext uri="{FF2B5EF4-FFF2-40B4-BE49-F238E27FC236}">
                  <a16:creationId xmlns:a16="http://schemas.microsoft.com/office/drawing/2014/main" id="{E4B5D4DC-7EA3-492D-B6C5-10FD52C8E3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1026" name="WordArt 786">
              <a:extLst>
                <a:ext uri="{FF2B5EF4-FFF2-40B4-BE49-F238E27FC236}">
                  <a16:creationId xmlns:a16="http://schemas.microsoft.com/office/drawing/2014/main" id="{CF01D605-1F99-4D34-A5A4-F060892511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1027" name="Group 787">
            <a:extLst>
              <a:ext uri="{FF2B5EF4-FFF2-40B4-BE49-F238E27FC236}">
                <a16:creationId xmlns:a16="http://schemas.microsoft.com/office/drawing/2014/main" id="{14A0B1F0-A63E-440A-A2C1-0CBFDED495AA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3630613"/>
            <a:ext cx="530225" cy="133350"/>
            <a:chOff x="828" y="699"/>
            <a:chExt cx="230" cy="58"/>
          </a:xfrm>
        </p:grpSpPr>
        <p:sp>
          <p:nvSpPr>
            <p:cNvPr id="11028" name="WordArt 788">
              <a:extLst>
                <a:ext uri="{FF2B5EF4-FFF2-40B4-BE49-F238E27FC236}">
                  <a16:creationId xmlns:a16="http://schemas.microsoft.com/office/drawing/2014/main" id="{C29B5E34-EDF3-454B-81C0-C057C07AA6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1029" name="WordArt 789">
              <a:extLst>
                <a:ext uri="{FF2B5EF4-FFF2-40B4-BE49-F238E27FC236}">
                  <a16:creationId xmlns:a16="http://schemas.microsoft.com/office/drawing/2014/main" id="{55F7954A-8754-4EB3-9F14-A572A646D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1030" name="Group 790">
            <a:extLst>
              <a:ext uri="{FF2B5EF4-FFF2-40B4-BE49-F238E27FC236}">
                <a16:creationId xmlns:a16="http://schemas.microsoft.com/office/drawing/2014/main" id="{ABA38618-5346-4E5F-9319-AEE93A3E2A98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5521325"/>
            <a:ext cx="396875" cy="133350"/>
            <a:chOff x="374" y="869"/>
            <a:chExt cx="171" cy="58"/>
          </a:xfrm>
        </p:grpSpPr>
        <p:sp>
          <p:nvSpPr>
            <p:cNvPr id="11031" name="WordArt 791">
              <a:extLst>
                <a:ext uri="{FF2B5EF4-FFF2-40B4-BE49-F238E27FC236}">
                  <a16:creationId xmlns:a16="http://schemas.microsoft.com/office/drawing/2014/main" id="{5A1C7468-7830-4625-8CF7-48CA99C61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1032" name="WordArt 792">
              <a:extLst>
                <a:ext uri="{FF2B5EF4-FFF2-40B4-BE49-F238E27FC236}">
                  <a16:creationId xmlns:a16="http://schemas.microsoft.com/office/drawing/2014/main" id="{EEC2149E-4426-4886-A2D6-591EE8120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1033" name="Group 793">
            <a:extLst>
              <a:ext uri="{FF2B5EF4-FFF2-40B4-BE49-F238E27FC236}">
                <a16:creationId xmlns:a16="http://schemas.microsoft.com/office/drawing/2014/main" id="{9B5F2B2E-2F4E-44C3-9B13-4F90F411F80C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6375400"/>
            <a:ext cx="530225" cy="133350"/>
            <a:chOff x="856" y="869"/>
            <a:chExt cx="230" cy="58"/>
          </a:xfrm>
        </p:grpSpPr>
        <p:sp>
          <p:nvSpPr>
            <p:cNvPr id="11034" name="WordArt 794">
              <a:extLst>
                <a:ext uri="{FF2B5EF4-FFF2-40B4-BE49-F238E27FC236}">
                  <a16:creationId xmlns:a16="http://schemas.microsoft.com/office/drawing/2014/main" id="{EEB10B3F-CB49-47F8-B4C7-B829A956CD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1035" name="WordArt 795">
              <a:extLst>
                <a:ext uri="{FF2B5EF4-FFF2-40B4-BE49-F238E27FC236}">
                  <a16:creationId xmlns:a16="http://schemas.microsoft.com/office/drawing/2014/main" id="{8A6B660A-6117-442E-8012-CE8CE8606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1036" name="Group 796">
            <a:extLst>
              <a:ext uri="{FF2B5EF4-FFF2-40B4-BE49-F238E27FC236}">
                <a16:creationId xmlns:a16="http://schemas.microsoft.com/office/drawing/2014/main" id="{D89A2B67-3FCE-40F0-A097-A1EBACFE95EE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260850"/>
            <a:ext cx="396875" cy="133350"/>
            <a:chOff x="374" y="982"/>
            <a:chExt cx="171" cy="58"/>
          </a:xfrm>
        </p:grpSpPr>
        <p:sp>
          <p:nvSpPr>
            <p:cNvPr id="11037" name="WordArt 797">
              <a:extLst>
                <a:ext uri="{FF2B5EF4-FFF2-40B4-BE49-F238E27FC236}">
                  <a16:creationId xmlns:a16="http://schemas.microsoft.com/office/drawing/2014/main" id="{9E1B3DA0-C265-42E6-90EB-83235051B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1038" name="WordArt 798">
              <a:extLst>
                <a:ext uri="{FF2B5EF4-FFF2-40B4-BE49-F238E27FC236}">
                  <a16:creationId xmlns:a16="http://schemas.microsoft.com/office/drawing/2014/main" id="{26B28F23-B70A-42CA-BB4F-12BE1E8916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1039" name="Group 799">
            <a:extLst>
              <a:ext uri="{FF2B5EF4-FFF2-40B4-BE49-F238E27FC236}">
                <a16:creationId xmlns:a16="http://schemas.microsoft.com/office/drawing/2014/main" id="{83CAA486-0955-4534-8762-16A68DC430BA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996238"/>
            <a:ext cx="530225" cy="133350"/>
            <a:chOff x="856" y="982"/>
            <a:chExt cx="230" cy="58"/>
          </a:xfrm>
        </p:grpSpPr>
        <p:sp>
          <p:nvSpPr>
            <p:cNvPr id="11040" name="WordArt 800">
              <a:extLst>
                <a:ext uri="{FF2B5EF4-FFF2-40B4-BE49-F238E27FC236}">
                  <a16:creationId xmlns:a16="http://schemas.microsoft.com/office/drawing/2014/main" id="{35028940-40FF-40EF-A2A4-96675A0661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1041" name="WordArt 801">
              <a:extLst>
                <a:ext uri="{FF2B5EF4-FFF2-40B4-BE49-F238E27FC236}">
                  <a16:creationId xmlns:a16="http://schemas.microsoft.com/office/drawing/2014/main" id="{AE936A31-9101-45C5-A442-28DEC2BAEB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1042" name="Group 802">
            <a:extLst>
              <a:ext uri="{FF2B5EF4-FFF2-40B4-BE49-F238E27FC236}">
                <a16:creationId xmlns:a16="http://schemas.microsoft.com/office/drawing/2014/main" id="{C6A5733D-D14C-4D32-9724-513BF948E136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470025"/>
            <a:ext cx="396875" cy="133350"/>
            <a:chOff x="346" y="1125"/>
            <a:chExt cx="171" cy="58"/>
          </a:xfrm>
        </p:grpSpPr>
        <p:sp>
          <p:nvSpPr>
            <p:cNvPr id="11043" name="WordArt 803">
              <a:extLst>
                <a:ext uri="{FF2B5EF4-FFF2-40B4-BE49-F238E27FC236}">
                  <a16:creationId xmlns:a16="http://schemas.microsoft.com/office/drawing/2014/main" id="{224D973D-27AA-407E-9342-95C2B4488E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1044" name="WordArt 804">
              <a:extLst>
                <a:ext uri="{FF2B5EF4-FFF2-40B4-BE49-F238E27FC236}">
                  <a16:creationId xmlns:a16="http://schemas.microsoft.com/office/drawing/2014/main" id="{543692AE-6F2B-4F08-BD5C-7AD9E9C287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  <p:grpSp>
        <p:nvGrpSpPr>
          <p:cNvPr id="11045" name="Group 805">
            <a:extLst>
              <a:ext uri="{FF2B5EF4-FFF2-40B4-BE49-F238E27FC236}">
                <a16:creationId xmlns:a16="http://schemas.microsoft.com/office/drawing/2014/main" id="{534580CD-82F6-44CA-97AB-0FF11A3B1951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3586163"/>
            <a:ext cx="530225" cy="133350"/>
            <a:chOff x="828" y="1125"/>
            <a:chExt cx="230" cy="58"/>
          </a:xfrm>
        </p:grpSpPr>
        <p:sp>
          <p:nvSpPr>
            <p:cNvPr id="11046" name="WordArt 806">
              <a:extLst>
                <a:ext uri="{FF2B5EF4-FFF2-40B4-BE49-F238E27FC236}">
                  <a16:creationId xmlns:a16="http://schemas.microsoft.com/office/drawing/2014/main" id="{4344BFC6-7F83-4D82-9F06-42C28ADFB4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1047" name="WordArt 807">
              <a:extLst>
                <a:ext uri="{FF2B5EF4-FFF2-40B4-BE49-F238E27FC236}">
                  <a16:creationId xmlns:a16="http://schemas.microsoft.com/office/drawing/2014/main" id="{955D9615-8CFA-4EDE-88CD-CE69678B78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1048" name="Group 808">
            <a:extLst>
              <a:ext uri="{FF2B5EF4-FFF2-40B4-BE49-F238E27FC236}">
                <a16:creationId xmlns:a16="http://schemas.microsoft.com/office/drawing/2014/main" id="{D49304EE-F824-453D-B441-15518B726E48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7591425"/>
            <a:ext cx="396875" cy="133350"/>
            <a:chOff x="346" y="1238"/>
            <a:chExt cx="171" cy="58"/>
          </a:xfrm>
        </p:grpSpPr>
        <p:sp>
          <p:nvSpPr>
            <p:cNvPr id="11049" name="WordArt 809">
              <a:extLst>
                <a:ext uri="{FF2B5EF4-FFF2-40B4-BE49-F238E27FC236}">
                  <a16:creationId xmlns:a16="http://schemas.microsoft.com/office/drawing/2014/main" id="{0781683E-CC56-4999-A4FA-EB3D32E32D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1050" name="WordArt 810">
              <a:extLst>
                <a:ext uri="{FF2B5EF4-FFF2-40B4-BE49-F238E27FC236}">
                  <a16:creationId xmlns:a16="http://schemas.microsoft.com/office/drawing/2014/main" id="{4F7B2B0B-5609-40DD-AB95-A111F0EC31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1051" name="Group 811">
            <a:extLst>
              <a:ext uri="{FF2B5EF4-FFF2-40B4-BE49-F238E27FC236}">
                <a16:creationId xmlns:a16="http://schemas.microsoft.com/office/drawing/2014/main" id="{54BF3CF4-932E-448E-A484-E75DA6F45771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4621213"/>
            <a:ext cx="530225" cy="133350"/>
            <a:chOff x="828" y="1238"/>
            <a:chExt cx="230" cy="58"/>
          </a:xfrm>
        </p:grpSpPr>
        <p:sp>
          <p:nvSpPr>
            <p:cNvPr id="11052" name="WordArt 812">
              <a:extLst>
                <a:ext uri="{FF2B5EF4-FFF2-40B4-BE49-F238E27FC236}">
                  <a16:creationId xmlns:a16="http://schemas.microsoft.com/office/drawing/2014/main" id="{7A667A3E-AC8A-4960-A4DB-A57277FF0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1053" name="WordArt 813">
              <a:extLst>
                <a:ext uri="{FF2B5EF4-FFF2-40B4-BE49-F238E27FC236}">
                  <a16:creationId xmlns:a16="http://schemas.microsoft.com/office/drawing/2014/main" id="{41CC103B-ED93-4573-93D5-8B3DB696E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1054" name="Group 814">
            <a:extLst>
              <a:ext uri="{FF2B5EF4-FFF2-40B4-BE49-F238E27FC236}">
                <a16:creationId xmlns:a16="http://schemas.microsoft.com/office/drawing/2014/main" id="{146FA994-5F9A-4EF8-BE6F-5D0426F0032E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395788"/>
            <a:ext cx="396875" cy="133350"/>
            <a:chOff x="374" y="1435"/>
            <a:chExt cx="171" cy="58"/>
          </a:xfrm>
        </p:grpSpPr>
        <p:sp>
          <p:nvSpPr>
            <p:cNvPr id="11055" name="WordArt 815">
              <a:extLst>
                <a:ext uri="{FF2B5EF4-FFF2-40B4-BE49-F238E27FC236}">
                  <a16:creationId xmlns:a16="http://schemas.microsoft.com/office/drawing/2014/main" id="{16473339-69D1-4D71-A89D-10256C455B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1056" name="WordArt 816">
              <a:extLst>
                <a:ext uri="{FF2B5EF4-FFF2-40B4-BE49-F238E27FC236}">
                  <a16:creationId xmlns:a16="http://schemas.microsoft.com/office/drawing/2014/main" id="{8100BD62-D8DB-4F3D-8250-07871EB0A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1057" name="Group 817">
            <a:extLst>
              <a:ext uri="{FF2B5EF4-FFF2-40B4-BE49-F238E27FC236}">
                <a16:creationId xmlns:a16="http://schemas.microsoft.com/office/drawing/2014/main" id="{A406E85E-5BC5-4BA7-B214-25E30D665763}"/>
              </a:ext>
            </a:extLst>
          </p:cNvPr>
          <p:cNvGrpSpPr>
            <a:grpSpLocks/>
          </p:cNvGrpSpPr>
          <p:nvPr/>
        </p:nvGrpSpPr>
        <p:grpSpPr bwMode="auto">
          <a:xfrm>
            <a:off x="9775825" y="3179763"/>
            <a:ext cx="530225" cy="133350"/>
            <a:chOff x="856" y="1435"/>
            <a:chExt cx="230" cy="58"/>
          </a:xfrm>
        </p:grpSpPr>
        <p:sp>
          <p:nvSpPr>
            <p:cNvPr id="11058" name="WordArt 818">
              <a:extLst>
                <a:ext uri="{FF2B5EF4-FFF2-40B4-BE49-F238E27FC236}">
                  <a16:creationId xmlns:a16="http://schemas.microsoft.com/office/drawing/2014/main" id="{46E96C49-C9E5-48B9-B397-E9190FE6CF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1059" name="WordArt 819">
              <a:extLst>
                <a:ext uri="{FF2B5EF4-FFF2-40B4-BE49-F238E27FC236}">
                  <a16:creationId xmlns:a16="http://schemas.microsoft.com/office/drawing/2014/main" id="{2017F476-B506-438A-A474-5D41E9C9A2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1060" name="Group 820">
            <a:extLst>
              <a:ext uri="{FF2B5EF4-FFF2-40B4-BE49-F238E27FC236}">
                <a16:creationId xmlns:a16="http://schemas.microsoft.com/office/drawing/2014/main" id="{638E2F08-62E4-44A2-ADBD-81FD6670AE47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330950"/>
            <a:ext cx="396875" cy="133350"/>
            <a:chOff x="374" y="1548"/>
            <a:chExt cx="171" cy="58"/>
          </a:xfrm>
        </p:grpSpPr>
        <p:sp>
          <p:nvSpPr>
            <p:cNvPr id="11061" name="WordArt 821">
              <a:extLst>
                <a:ext uri="{FF2B5EF4-FFF2-40B4-BE49-F238E27FC236}">
                  <a16:creationId xmlns:a16="http://schemas.microsoft.com/office/drawing/2014/main" id="{64349557-375E-4027-9BDC-13C2D325BA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1062" name="WordArt 822">
              <a:extLst>
                <a:ext uri="{FF2B5EF4-FFF2-40B4-BE49-F238E27FC236}">
                  <a16:creationId xmlns:a16="http://schemas.microsoft.com/office/drawing/2014/main" id="{AA95E61E-4789-468D-BFAF-E0EC5E1EA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1063" name="Group 823">
            <a:extLst>
              <a:ext uri="{FF2B5EF4-FFF2-40B4-BE49-F238E27FC236}">
                <a16:creationId xmlns:a16="http://schemas.microsoft.com/office/drawing/2014/main" id="{89AFB9F2-33DA-44B8-BCA6-C8FD2C4939C0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7726363"/>
            <a:ext cx="530225" cy="133350"/>
            <a:chOff x="856" y="1548"/>
            <a:chExt cx="230" cy="58"/>
          </a:xfrm>
        </p:grpSpPr>
        <p:sp>
          <p:nvSpPr>
            <p:cNvPr id="11064" name="WordArt 824">
              <a:extLst>
                <a:ext uri="{FF2B5EF4-FFF2-40B4-BE49-F238E27FC236}">
                  <a16:creationId xmlns:a16="http://schemas.microsoft.com/office/drawing/2014/main" id="{5AAD4C85-7522-468E-95BC-C84C003831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1065" name="WordArt 825">
              <a:extLst>
                <a:ext uri="{FF2B5EF4-FFF2-40B4-BE49-F238E27FC236}">
                  <a16:creationId xmlns:a16="http://schemas.microsoft.com/office/drawing/2014/main" id="{9EEFE0EE-E003-48F7-BCC0-95C29E572E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1066" name="Group 826">
            <a:extLst>
              <a:ext uri="{FF2B5EF4-FFF2-40B4-BE49-F238E27FC236}">
                <a16:creationId xmlns:a16="http://schemas.microsoft.com/office/drawing/2014/main" id="{D897AC00-8876-4FE0-BE19-CEDB8618074B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5249863"/>
            <a:ext cx="396875" cy="133350"/>
            <a:chOff x="346" y="1691"/>
            <a:chExt cx="171" cy="58"/>
          </a:xfrm>
        </p:grpSpPr>
        <p:sp>
          <p:nvSpPr>
            <p:cNvPr id="11067" name="WordArt 827">
              <a:extLst>
                <a:ext uri="{FF2B5EF4-FFF2-40B4-BE49-F238E27FC236}">
                  <a16:creationId xmlns:a16="http://schemas.microsoft.com/office/drawing/2014/main" id="{E187CED5-25FB-488C-9275-F8D4431551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1068" name="WordArt 828">
              <a:extLst>
                <a:ext uri="{FF2B5EF4-FFF2-40B4-BE49-F238E27FC236}">
                  <a16:creationId xmlns:a16="http://schemas.microsoft.com/office/drawing/2014/main" id="{E756BE4E-0C18-49BA-BBE1-6752835F19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1069" name="Group 829">
            <a:extLst>
              <a:ext uri="{FF2B5EF4-FFF2-40B4-BE49-F238E27FC236}">
                <a16:creationId xmlns:a16="http://schemas.microsoft.com/office/drawing/2014/main" id="{5A24A5E3-2B88-4A7E-8702-E7482AF8D3C9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865438"/>
            <a:ext cx="396875" cy="133350"/>
            <a:chOff x="346" y="1804"/>
            <a:chExt cx="171" cy="58"/>
          </a:xfrm>
        </p:grpSpPr>
        <p:sp>
          <p:nvSpPr>
            <p:cNvPr id="11070" name="WordArt 830">
              <a:extLst>
                <a:ext uri="{FF2B5EF4-FFF2-40B4-BE49-F238E27FC236}">
                  <a16:creationId xmlns:a16="http://schemas.microsoft.com/office/drawing/2014/main" id="{5B38AEAB-7D9F-4C32-B674-D9310955AF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1071" name="WordArt 831">
              <a:extLst>
                <a:ext uri="{FF2B5EF4-FFF2-40B4-BE49-F238E27FC236}">
                  <a16:creationId xmlns:a16="http://schemas.microsoft.com/office/drawing/2014/main" id="{65864D03-C363-4E27-880E-29EF3B37B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1072" name="Group 832">
            <a:extLst>
              <a:ext uri="{FF2B5EF4-FFF2-40B4-BE49-F238E27FC236}">
                <a16:creationId xmlns:a16="http://schemas.microsoft.com/office/drawing/2014/main" id="{64840330-0E2F-4AAB-A72E-52851FFC1604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780213"/>
            <a:ext cx="396875" cy="133350"/>
            <a:chOff x="374" y="1974"/>
            <a:chExt cx="171" cy="58"/>
          </a:xfrm>
        </p:grpSpPr>
        <p:sp>
          <p:nvSpPr>
            <p:cNvPr id="11073" name="WordArt 833">
              <a:extLst>
                <a:ext uri="{FF2B5EF4-FFF2-40B4-BE49-F238E27FC236}">
                  <a16:creationId xmlns:a16="http://schemas.microsoft.com/office/drawing/2014/main" id="{81516D59-2098-485A-80E1-10900DE309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1074" name="WordArt 834">
              <a:extLst>
                <a:ext uri="{FF2B5EF4-FFF2-40B4-BE49-F238E27FC236}">
                  <a16:creationId xmlns:a16="http://schemas.microsoft.com/office/drawing/2014/main" id="{A02D27BA-7AC4-449E-BEDF-141E048A45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1075" name="Group 835">
            <a:extLst>
              <a:ext uri="{FF2B5EF4-FFF2-40B4-BE49-F238E27FC236}">
                <a16:creationId xmlns:a16="http://schemas.microsoft.com/office/drawing/2014/main" id="{138DB394-6ECA-4606-B6E0-AF4D800CC484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510338"/>
            <a:ext cx="396875" cy="133350"/>
            <a:chOff x="374" y="2087"/>
            <a:chExt cx="171" cy="58"/>
          </a:xfrm>
        </p:grpSpPr>
        <p:sp>
          <p:nvSpPr>
            <p:cNvPr id="11076" name="WordArt 836">
              <a:extLst>
                <a:ext uri="{FF2B5EF4-FFF2-40B4-BE49-F238E27FC236}">
                  <a16:creationId xmlns:a16="http://schemas.microsoft.com/office/drawing/2014/main" id="{9E45CE0B-61FC-4496-8B9F-9DFEC3B0B0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1077" name="WordArt 837">
              <a:extLst>
                <a:ext uri="{FF2B5EF4-FFF2-40B4-BE49-F238E27FC236}">
                  <a16:creationId xmlns:a16="http://schemas.microsoft.com/office/drawing/2014/main" id="{E076A4EF-32EA-4F3B-894F-9A41478540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1078" name="Group 838">
            <a:extLst>
              <a:ext uri="{FF2B5EF4-FFF2-40B4-BE49-F238E27FC236}">
                <a16:creationId xmlns:a16="http://schemas.microsoft.com/office/drawing/2014/main" id="{E10F760D-6120-4D3E-8034-EAF74110A108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6645275"/>
            <a:ext cx="269875" cy="130175"/>
            <a:chOff x="91" y="1437"/>
            <a:chExt cx="115" cy="56"/>
          </a:xfrm>
        </p:grpSpPr>
        <p:sp>
          <p:nvSpPr>
            <p:cNvPr id="11079" name="WordArt 839">
              <a:extLst>
                <a:ext uri="{FF2B5EF4-FFF2-40B4-BE49-F238E27FC236}">
                  <a16:creationId xmlns:a16="http://schemas.microsoft.com/office/drawing/2014/main" id="{17395850-D07C-4DD1-8B31-F4BBD20596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1080" name="WordArt 840">
              <a:extLst>
                <a:ext uri="{FF2B5EF4-FFF2-40B4-BE49-F238E27FC236}">
                  <a16:creationId xmlns:a16="http://schemas.microsoft.com/office/drawing/2014/main" id="{428C3910-027A-48E1-B23C-ABA6F8CF82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1081" name="Group 841">
            <a:extLst>
              <a:ext uri="{FF2B5EF4-FFF2-40B4-BE49-F238E27FC236}">
                <a16:creationId xmlns:a16="http://schemas.microsoft.com/office/drawing/2014/main" id="{EF5F7F1E-008F-4C28-A870-490819E564EF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605588"/>
            <a:ext cx="269875" cy="130175"/>
            <a:chOff x="91" y="1551"/>
            <a:chExt cx="115" cy="56"/>
          </a:xfrm>
        </p:grpSpPr>
        <p:sp>
          <p:nvSpPr>
            <p:cNvPr id="11082" name="WordArt 842">
              <a:extLst>
                <a:ext uri="{FF2B5EF4-FFF2-40B4-BE49-F238E27FC236}">
                  <a16:creationId xmlns:a16="http://schemas.microsoft.com/office/drawing/2014/main" id="{6A4ECA3A-C2DD-4F96-8EB7-2F34E3EDB1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1083" name="WordArt 843">
              <a:extLst>
                <a:ext uri="{FF2B5EF4-FFF2-40B4-BE49-F238E27FC236}">
                  <a16:creationId xmlns:a16="http://schemas.microsoft.com/office/drawing/2014/main" id="{9DAEBACA-107D-4557-9C0E-63211F7C66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1084" name="Group 844">
            <a:extLst>
              <a:ext uri="{FF2B5EF4-FFF2-40B4-BE49-F238E27FC236}">
                <a16:creationId xmlns:a16="http://schemas.microsoft.com/office/drawing/2014/main" id="{758631B6-2358-4C39-AC0C-6DCDEDE4019C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6015038"/>
            <a:ext cx="269875" cy="130175"/>
            <a:chOff x="147" y="1663"/>
            <a:chExt cx="115" cy="56"/>
          </a:xfrm>
        </p:grpSpPr>
        <p:sp>
          <p:nvSpPr>
            <p:cNvPr id="11085" name="WordArt 845">
              <a:extLst>
                <a:ext uri="{FF2B5EF4-FFF2-40B4-BE49-F238E27FC236}">
                  <a16:creationId xmlns:a16="http://schemas.microsoft.com/office/drawing/2014/main" id="{E6C2BA6F-6630-403A-B65D-C638DD9EAF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1086" name="WordArt 846">
              <a:extLst>
                <a:ext uri="{FF2B5EF4-FFF2-40B4-BE49-F238E27FC236}">
                  <a16:creationId xmlns:a16="http://schemas.microsoft.com/office/drawing/2014/main" id="{D1601A36-0CDA-4735-994B-9B58752716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1087" name="Group 847">
            <a:extLst>
              <a:ext uri="{FF2B5EF4-FFF2-40B4-BE49-F238E27FC236}">
                <a16:creationId xmlns:a16="http://schemas.microsoft.com/office/drawing/2014/main" id="{C362FACE-B888-4145-82CB-59ABA062A602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545388"/>
            <a:ext cx="269875" cy="130175"/>
            <a:chOff x="147" y="1777"/>
            <a:chExt cx="115" cy="56"/>
          </a:xfrm>
        </p:grpSpPr>
        <p:sp>
          <p:nvSpPr>
            <p:cNvPr id="11088" name="WordArt 848">
              <a:extLst>
                <a:ext uri="{FF2B5EF4-FFF2-40B4-BE49-F238E27FC236}">
                  <a16:creationId xmlns:a16="http://schemas.microsoft.com/office/drawing/2014/main" id="{9DE29948-9588-442B-8F25-D89B8E2938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1089" name="WordArt 849">
              <a:extLst>
                <a:ext uri="{FF2B5EF4-FFF2-40B4-BE49-F238E27FC236}">
                  <a16:creationId xmlns:a16="http://schemas.microsoft.com/office/drawing/2014/main" id="{3DF09C9C-B82A-4AD4-AB61-488BEEEEE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1090" name="Group 850">
            <a:extLst>
              <a:ext uri="{FF2B5EF4-FFF2-40B4-BE49-F238E27FC236}">
                <a16:creationId xmlns:a16="http://schemas.microsoft.com/office/drawing/2014/main" id="{C471B21B-5301-4819-B950-364B13ACADAA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6465888"/>
            <a:ext cx="269875" cy="130175"/>
            <a:chOff x="120" y="1947"/>
            <a:chExt cx="115" cy="56"/>
          </a:xfrm>
        </p:grpSpPr>
        <p:sp>
          <p:nvSpPr>
            <p:cNvPr id="11091" name="WordArt 851">
              <a:extLst>
                <a:ext uri="{FF2B5EF4-FFF2-40B4-BE49-F238E27FC236}">
                  <a16:creationId xmlns:a16="http://schemas.microsoft.com/office/drawing/2014/main" id="{1D48923C-22C2-4544-BEC0-67116871D3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1092" name="WordArt 852">
              <a:extLst>
                <a:ext uri="{FF2B5EF4-FFF2-40B4-BE49-F238E27FC236}">
                  <a16:creationId xmlns:a16="http://schemas.microsoft.com/office/drawing/2014/main" id="{76015457-D27F-42EF-859F-5E5652DB86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1093" name="Group 853">
            <a:extLst>
              <a:ext uri="{FF2B5EF4-FFF2-40B4-BE49-F238E27FC236}">
                <a16:creationId xmlns:a16="http://schemas.microsoft.com/office/drawing/2014/main" id="{94A8B0F9-E55C-40F6-B63B-1C606189F1FE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7005638"/>
            <a:ext cx="269875" cy="130175"/>
            <a:chOff x="120" y="2061"/>
            <a:chExt cx="115" cy="56"/>
          </a:xfrm>
        </p:grpSpPr>
        <p:sp>
          <p:nvSpPr>
            <p:cNvPr id="11094" name="WordArt 854">
              <a:extLst>
                <a:ext uri="{FF2B5EF4-FFF2-40B4-BE49-F238E27FC236}">
                  <a16:creationId xmlns:a16="http://schemas.microsoft.com/office/drawing/2014/main" id="{94A03071-AE58-404E-A0B9-988751397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1095" name="WordArt 855">
              <a:extLst>
                <a:ext uri="{FF2B5EF4-FFF2-40B4-BE49-F238E27FC236}">
                  <a16:creationId xmlns:a16="http://schemas.microsoft.com/office/drawing/2014/main" id="{3BB8692F-8A42-420B-951B-8C4AFB0A69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1096" name="Group 856">
            <a:extLst>
              <a:ext uri="{FF2B5EF4-FFF2-40B4-BE49-F238E27FC236}">
                <a16:creationId xmlns:a16="http://schemas.microsoft.com/office/drawing/2014/main" id="{9394EF9A-66EC-425B-970B-D06C35228A94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5400675"/>
            <a:ext cx="630237" cy="209550"/>
            <a:chOff x="1239" y="586"/>
            <a:chExt cx="250" cy="83"/>
          </a:xfrm>
        </p:grpSpPr>
        <p:sp>
          <p:nvSpPr>
            <p:cNvPr id="11097" name="WordArt 857">
              <a:extLst>
                <a:ext uri="{FF2B5EF4-FFF2-40B4-BE49-F238E27FC236}">
                  <a16:creationId xmlns:a16="http://schemas.microsoft.com/office/drawing/2014/main" id="{F70A1E51-E207-4FE5-8191-CB84465ECB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1098" name="WordArt 858">
              <a:extLst>
                <a:ext uri="{FF2B5EF4-FFF2-40B4-BE49-F238E27FC236}">
                  <a16:creationId xmlns:a16="http://schemas.microsoft.com/office/drawing/2014/main" id="{AFA2F3DC-8D75-4A91-9B22-3696CF882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6" name="Group 982">
            <a:extLst>
              <a:ext uri="{FF2B5EF4-FFF2-40B4-BE49-F238E27FC236}">
                <a16:creationId xmlns:a16="http://schemas.microsoft.com/office/drawing/2014/main" id="{CD8EE5FF-CEA3-44A5-B7CB-A45DEF678E2A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530725"/>
            <a:ext cx="3689350" cy="2609850"/>
            <a:chOff x="1424" y="2854"/>
            <a:chExt cx="2324" cy="1644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BFE92CC6-CF5F-4C4F-8120-1B00E1BEF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648"/>
              <a:ext cx="794" cy="850"/>
            </a:xfrm>
            <a:custGeom>
              <a:avLst/>
              <a:gdLst>
                <a:gd name="T0" fmla="*/ 170 w 794"/>
                <a:gd name="T1" fmla="*/ 850 h 850"/>
                <a:gd name="T2" fmla="*/ 284 w 794"/>
                <a:gd name="T3" fmla="*/ 850 h 850"/>
                <a:gd name="T4" fmla="*/ 284 w 794"/>
                <a:gd name="T5" fmla="*/ 680 h 850"/>
                <a:gd name="T6" fmla="*/ 227 w 794"/>
                <a:gd name="T7" fmla="*/ 680 h 850"/>
                <a:gd name="T8" fmla="*/ 227 w 794"/>
                <a:gd name="T9" fmla="*/ 623 h 850"/>
                <a:gd name="T10" fmla="*/ 170 w 794"/>
                <a:gd name="T11" fmla="*/ 623 h 850"/>
                <a:gd name="T12" fmla="*/ 170 w 794"/>
                <a:gd name="T13" fmla="*/ 510 h 850"/>
                <a:gd name="T14" fmla="*/ 567 w 794"/>
                <a:gd name="T15" fmla="*/ 510 h 850"/>
                <a:gd name="T16" fmla="*/ 567 w 794"/>
                <a:gd name="T17" fmla="*/ 567 h 850"/>
                <a:gd name="T18" fmla="*/ 624 w 794"/>
                <a:gd name="T19" fmla="*/ 567 h 850"/>
                <a:gd name="T20" fmla="*/ 624 w 794"/>
                <a:gd name="T21" fmla="*/ 623 h 850"/>
                <a:gd name="T22" fmla="*/ 681 w 794"/>
                <a:gd name="T23" fmla="*/ 623 h 850"/>
                <a:gd name="T24" fmla="*/ 681 w 794"/>
                <a:gd name="T25" fmla="*/ 283 h 850"/>
                <a:gd name="T26" fmla="*/ 737 w 794"/>
                <a:gd name="T27" fmla="*/ 283 h 850"/>
                <a:gd name="T28" fmla="*/ 737 w 794"/>
                <a:gd name="T29" fmla="*/ 227 h 850"/>
                <a:gd name="T30" fmla="*/ 794 w 794"/>
                <a:gd name="T31" fmla="*/ 227 h 850"/>
                <a:gd name="T32" fmla="*/ 794 w 794"/>
                <a:gd name="T33" fmla="*/ 170 h 850"/>
                <a:gd name="T34" fmla="*/ 624 w 794"/>
                <a:gd name="T35" fmla="*/ 170 h 850"/>
                <a:gd name="T36" fmla="*/ 624 w 794"/>
                <a:gd name="T37" fmla="*/ 113 h 850"/>
                <a:gd name="T38" fmla="*/ 511 w 794"/>
                <a:gd name="T39" fmla="*/ 113 h 850"/>
                <a:gd name="T40" fmla="*/ 511 w 794"/>
                <a:gd name="T41" fmla="*/ 0 h 850"/>
                <a:gd name="T42" fmla="*/ 397 w 794"/>
                <a:gd name="T43" fmla="*/ 0 h 850"/>
                <a:gd name="T44" fmla="*/ 397 w 794"/>
                <a:gd name="T45" fmla="*/ 56 h 850"/>
                <a:gd name="T46" fmla="*/ 227 w 794"/>
                <a:gd name="T47" fmla="*/ 56 h 850"/>
                <a:gd name="T48" fmla="*/ 227 w 794"/>
                <a:gd name="T49" fmla="*/ 170 h 850"/>
                <a:gd name="T50" fmla="*/ 170 w 794"/>
                <a:gd name="T51" fmla="*/ 170 h 850"/>
                <a:gd name="T52" fmla="*/ 170 w 794"/>
                <a:gd name="T53" fmla="*/ 453 h 850"/>
                <a:gd name="T54" fmla="*/ 114 w 794"/>
                <a:gd name="T55" fmla="*/ 453 h 850"/>
                <a:gd name="T56" fmla="*/ 114 w 794"/>
                <a:gd name="T57" fmla="*/ 510 h 850"/>
                <a:gd name="T58" fmla="*/ 57 w 794"/>
                <a:gd name="T59" fmla="*/ 510 h 850"/>
                <a:gd name="T60" fmla="*/ 0 w 794"/>
                <a:gd name="T61" fmla="*/ 510 h 850"/>
                <a:gd name="T62" fmla="*/ 0 w 794"/>
                <a:gd name="T63" fmla="*/ 623 h 850"/>
                <a:gd name="T64" fmla="*/ 57 w 794"/>
                <a:gd name="T65" fmla="*/ 623 h 850"/>
                <a:gd name="T66" fmla="*/ 57 w 794"/>
                <a:gd name="T67" fmla="*/ 567 h 850"/>
                <a:gd name="T68" fmla="*/ 114 w 794"/>
                <a:gd name="T69" fmla="*/ 567 h 850"/>
                <a:gd name="T70" fmla="*/ 114 w 794"/>
                <a:gd name="T71" fmla="*/ 680 h 850"/>
                <a:gd name="T72" fmla="*/ 170 w 794"/>
                <a:gd name="T73" fmla="*/ 680 h 850"/>
                <a:gd name="T74" fmla="*/ 170 w 794"/>
                <a:gd name="T7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850">
                  <a:moveTo>
                    <a:pt x="170" y="850"/>
                  </a:moveTo>
                  <a:lnTo>
                    <a:pt x="284" y="850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85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DD9C9CAB-8179-411F-A5B0-E0670E54D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704"/>
              <a:ext cx="397" cy="397"/>
            </a:xfrm>
            <a:custGeom>
              <a:avLst/>
              <a:gdLst>
                <a:gd name="T0" fmla="*/ 397 w 397"/>
                <a:gd name="T1" fmla="*/ 0 h 397"/>
                <a:gd name="T2" fmla="*/ 170 w 397"/>
                <a:gd name="T3" fmla="*/ 0 h 397"/>
                <a:gd name="T4" fmla="*/ 170 w 397"/>
                <a:gd name="T5" fmla="*/ 114 h 397"/>
                <a:gd name="T6" fmla="*/ 57 w 397"/>
                <a:gd name="T7" fmla="*/ 114 h 397"/>
                <a:gd name="T8" fmla="*/ 57 w 397"/>
                <a:gd name="T9" fmla="*/ 171 h 397"/>
                <a:gd name="T10" fmla="*/ 0 w 397"/>
                <a:gd name="T11" fmla="*/ 171 h 397"/>
                <a:gd name="T12" fmla="*/ 0 w 397"/>
                <a:gd name="T13" fmla="*/ 284 h 397"/>
                <a:gd name="T14" fmla="*/ 57 w 397"/>
                <a:gd name="T15" fmla="*/ 284 h 397"/>
                <a:gd name="T16" fmla="*/ 57 w 397"/>
                <a:gd name="T17" fmla="*/ 341 h 397"/>
                <a:gd name="T18" fmla="*/ 114 w 397"/>
                <a:gd name="T19" fmla="*/ 341 h 397"/>
                <a:gd name="T20" fmla="*/ 114 w 397"/>
                <a:gd name="T21" fmla="*/ 397 h 397"/>
                <a:gd name="T22" fmla="*/ 170 w 397"/>
                <a:gd name="T23" fmla="*/ 397 h 397"/>
                <a:gd name="T24" fmla="*/ 170 w 397"/>
                <a:gd name="T25" fmla="*/ 284 h 397"/>
                <a:gd name="T26" fmla="*/ 227 w 397"/>
                <a:gd name="T27" fmla="*/ 284 h 397"/>
                <a:gd name="T28" fmla="*/ 227 w 397"/>
                <a:gd name="T29" fmla="*/ 227 h 397"/>
                <a:gd name="T30" fmla="*/ 340 w 397"/>
                <a:gd name="T31" fmla="*/ 227 h 397"/>
                <a:gd name="T32" fmla="*/ 340 w 397"/>
                <a:gd name="T33" fmla="*/ 114 h 397"/>
                <a:gd name="T34" fmla="*/ 397 w 397"/>
                <a:gd name="T35" fmla="*/ 114 h 397"/>
                <a:gd name="T36" fmla="*/ 397 w 39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97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F676A7A8-28DF-4A8B-8E3E-32D8BC660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4101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3B6245D3-2F98-46DA-889E-6E98B8DFA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988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57 h 340"/>
                <a:gd name="T4" fmla="*/ 56 w 227"/>
                <a:gd name="T5" fmla="*/ 57 h 340"/>
                <a:gd name="T6" fmla="*/ 56 w 227"/>
                <a:gd name="T7" fmla="*/ 227 h 340"/>
                <a:gd name="T8" fmla="*/ 0 w 227"/>
                <a:gd name="T9" fmla="*/ 227 h 340"/>
                <a:gd name="T10" fmla="*/ 0 w 227"/>
                <a:gd name="T11" fmla="*/ 340 h 340"/>
                <a:gd name="T12" fmla="*/ 113 w 227"/>
                <a:gd name="T13" fmla="*/ 340 h 340"/>
                <a:gd name="T14" fmla="*/ 113 w 227"/>
                <a:gd name="T15" fmla="*/ 283 h 340"/>
                <a:gd name="T16" fmla="*/ 170 w 227"/>
                <a:gd name="T17" fmla="*/ 283 h 340"/>
                <a:gd name="T18" fmla="*/ 170 w 227"/>
                <a:gd name="T19" fmla="*/ 113 h 340"/>
                <a:gd name="T20" fmla="*/ 227 w 227"/>
                <a:gd name="T21" fmla="*/ 113 h 340"/>
                <a:gd name="T22" fmla="*/ 227 w 227"/>
                <a:gd name="T23" fmla="*/ 57 h 340"/>
                <a:gd name="T24" fmla="*/ 170 w 227"/>
                <a:gd name="T25" fmla="*/ 57 h 340"/>
                <a:gd name="T26" fmla="*/ 170 w 227"/>
                <a:gd name="T27" fmla="*/ 0 h 340"/>
                <a:gd name="T28" fmla="*/ 113 w 227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23425788-D6EA-4182-A168-3C123480C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14 w 397"/>
                <a:gd name="T3" fmla="*/ 0 h 283"/>
                <a:gd name="T4" fmla="*/ 114 w 397"/>
                <a:gd name="T5" fmla="*/ 113 h 283"/>
                <a:gd name="T6" fmla="*/ 57 w 397"/>
                <a:gd name="T7" fmla="*/ 113 h 283"/>
                <a:gd name="T8" fmla="*/ 57 w 397"/>
                <a:gd name="T9" fmla="*/ 170 h 283"/>
                <a:gd name="T10" fmla="*/ 0 w 397"/>
                <a:gd name="T11" fmla="*/ 170 h 283"/>
                <a:gd name="T12" fmla="*/ 0 w 397"/>
                <a:gd name="T13" fmla="*/ 283 h 283"/>
                <a:gd name="T14" fmla="*/ 284 w 397"/>
                <a:gd name="T15" fmla="*/ 283 h 283"/>
                <a:gd name="T16" fmla="*/ 284 w 397"/>
                <a:gd name="T17" fmla="*/ 227 h 283"/>
                <a:gd name="T18" fmla="*/ 340 w 397"/>
                <a:gd name="T19" fmla="*/ 227 h 283"/>
                <a:gd name="T20" fmla="*/ 340 w 397"/>
                <a:gd name="T21" fmla="*/ 57 h 283"/>
                <a:gd name="T22" fmla="*/ 397 w 397"/>
                <a:gd name="T23" fmla="*/ 57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F57D6628-F15D-4D7B-B948-3D516D144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94"/>
              <a:ext cx="1020" cy="1134"/>
            </a:xfrm>
            <a:custGeom>
              <a:avLst/>
              <a:gdLst>
                <a:gd name="T0" fmla="*/ 850 w 1020"/>
                <a:gd name="T1" fmla="*/ 1134 h 1134"/>
                <a:gd name="T2" fmla="*/ 850 w 1020"/>
                <a:gd name="T3" fmla="*/ 964 h 1134"/>
                <a:gd name="T4" fmla="*/ 907 w 1020"/>
                <a:gd name="T5" fmla="*/ 964 h 1134"/>
                <a:gd name="T6" fmla="*/ 907 w 1020"/>
                <a:gd name="T7" fmla="*/ 907 h 1134"/>
                <a:gd name="T8" fmla="*/ 964 w 1020"/>
                <a:gd name="T9" fmla="*/ 907 h 1134"/>
                <a:gd name="T10" fmla="*/ 964 w 1020"/>
                <a:gd name="T11" fmla="*/ 794 h 1134"/>
                <a:gd name="T12" fmla="*/ 1020 w 1020"/>
                <a:gd name="T13" fmla="*/ 794 h 1134"/>
                <a:gd name="T14" fmla="*/ 1020 w 1020"/>
                <a:gd name="T15" fmla="*/ 681 h 1134"/>
                <a:gd name="T16" fmla="*/ 964 w 1020"/>
                <a:gd name="T17" fmla="*/ 681 h 1134"/>
                <a:gd name="T18" fmla="*/ 964 w 1020"/>
                <a:gd name="T19" fmla="*/ 624 h 1134"/>
                <a:gd name="T20" fmla="*/ 907 w 1020"/>
                <a:gd name="T21" fmla="*/ 624 h 1134"/>
                <a:gd name="T22" fmla="*/ 907 w 1020"/>
                <a:gd name="T23" fmla="*/ 567 h 1134"/>
                <a:gd name="T24" fmla="*/ 737 w 1020"/>
                <a:gd name="T25" fmla="*/ 567 h 1134"/>
                <a:gd name="T26" fmla="*/ 737 w 1020"/>
                <a:gd name="T27" fmla="*/ 624 h 1134"/>
                <a:gd name="T28" fmla="*/ 623 w 1020"/>
                <a:gd name="T29" fmla="*/ 624 h 1134"/>
                <a:gd name="T30" fmla="*/ 623 w 1020"/>
                <a:gd name="T31" fmla="*/ 397 h 1134"/>
                <a:gd name="T32" fmla="*/ 680 w 1020"/>
                <a:gd name="T33" fmla="*/ 397 h 1134"/>
                <a:gd name="T34" fmla="*/ 680 w 1020"/>
                <a:gd name="T35" fmla="*/ 340 h 1134"/>
                <a:gd name="T36" fmla="*/ 737 w 1020"/>
                <a:gd name="T37" fmla="*/ 340 h 1134"/>
                <a:gd name="T38" fmla="*/ 737 w 1020"/>
                <a:gd name="T39" fmla="*/ 114 h 1134"/>
                <a:gd name="T40" fmla="*/ 794 w 1020"/>
                <a:gd name="T41" fmla="*/ 114 h 1134"/>
                <a:gd name="T42" fmla="*/ 794 w 1020"/>
                <a:gd name="T43" fmla="*/ 0 h 1134"/>
                <a:gd name="T44" fmla="*/ 510 w 1020"/>
                <a:gd name="T45" fmla="*/ 0 h 1134"/>
                <a:gd name="T46" fmla="*/ 510 w 1020"/>
                <a:gd name="T47" fmla="*/ 57 h 1134"/>
                <a:gd name="T48" fmla="*/ 397 w 1020"/>
                <a:gd name="T49" fmla="*/ 57 h 1134"/>
                <a:gd name="T50" fmla="*/ 397 w 1020"/>
                <a:gd name="T51" fmla="*/ 114 h 1134"/>
                <a:gd name="T52" fmla="*/ 283 w 1020"/>
                <a:gd name="T53" fmla="*/ 114 h 1134"/>
                <a:gd name="T54" fmla="*/ 283 w 1020"/>
                <a:gd name="T55" fmla="*/ 227 h 1134"/>
                <a:gd name="T56" fmla="*/ 113 w 1020"/>
                <a:gd name="T57" fmla="*/ 227 h 1134"/>
                <a:gd name="T58" fmla="*/ 113 w 1020"/>
                <a:gd name="T59" fmla="*/ 284 h 1134"/>
                <a:gd name="T60" fmla="*/ 56 w 1020"/>
                <a:gd name="T61" fmla="*/ 284 h 1134"/>
                <a:gd name="T62" fmla="*/ 56 w 1020"/>
                <a:gd name="T63" fmla="*/ 567 h 1134"/>
                <a:gd name="T64" fmla="*/ 0 w 1020"/>
                <a:gd name="T65" fmla="*/ 567 h 1134"/>
                <a:gd name="T66" fmla="*/ 0 w 1020"/>
                <a:gd name="T67" fmla="*/ 624 h 1134"/>
                <a:gd name="T68" fmla="*/ 56 w 1020"/>
                <a:gd name="T69" fmla="*/ 624 h 1134"/>
                <a:gd name="T70" fmla="*/ 56 w 1020"/>
                <a:gd name="T71" fmla="*/ 737 h 1134"/>
                <a:gd name="T72" fmla="*/ 113 w 1020"/>
                <a:gd name="T73" fmla="*/ 737 h 1134"/>
                <a:gd name="T74" fmla="*/ 170 w 1020"/>
                <a:gd name="T75" fmla="*/ 737 h 1134"/>
                <a:gd name="T76" fmla="*/ 170 w 1020"/>
                <a:gd name="T77" fmla="*/ 681 h 1134"/>
                <a:gd name="T78" fmla="*/ 283 w 1020"/>
                <a:gd name="T79" fmla="*/ 681 h 1134"/>
                <a:gd name="T80" fmla="*/ 283 w 1020"/>
                <a:gd name="T81" fmla="*/ 737 h 1134"/>
                <a:gd name="T82" fmla="*/ 340 w 1020"/>
                <a:gd name="T83" fmla="*/ 737 h 1134"/>
                <a:gd name="T84" fmla="*/ 340 w 1020"/>
                <a:gd name="T85" fmla="*/ 794 h 1134"/>
                <a:gd name="T86" fmla="*/ 453 w 1020"/>
                <a:gd name="T87" fmla="*/ 794 h 1134"/>
                <a:gd name="T88" fmla="*/ 453 w 1020"/>
                <a:gd name="T89" fmla="*/ 907 h 1134"/>
                <a:gd name="T90" fmla="*/ 567 w 1020"/>
                <a:gd name="T91" fmla="*/ 907 h 1134"/>
                <a:gd name="T92" fmla="*/ 567 w 1020"/>
                <a:gd name="T93" fmla="*/ 737 h 1134"/>
                <a:gd name="T94" fmla="*/ 623 w 1020"/>
                <a:gd name="T95" fmla="*/ 737 h 1134"/>
                <a:gd name="T96" fmla="*/ 623 w 1020"/>
                <a:gd name="T97" fmla="*/ 964 h 1134"/>
                <a:gd name="T98" fmla="*/ 680 w 1020"/>
                <a:gd name="T99" fmla="*/ 964 h 1134"/>
                <a:gd name="T100" fmla="*/ 680 w 1020"/>
                <a:gd name="T101" fmla="*/ 1021 h 1134"/>
                <a:gd name="T102" fmla="*/ 737 w 1020"/>
                <a:gd name="T103" fmla="*/ 1021 h 1134"/>
                <a:gd name="T104" fmla="*/ 737 w 1020"/>
                <a:gd name="T105" fmla="*/ 1077 h 1134"/>
                <a:gd name="T106" fmla="*/ 794 w 1020"/>
                <a:gd name="T107" fmla="*/ 1077 h 1134"/>
                <a:gd name="T108" fmla="*/ 794 w 1020"/>
                <a:gd name="T109" fmla="*/ 1134 h 1134"/>
                <a:gd name="T110" fmla="*/ 850 w 1020"/>
                <a:gd name="T11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0" h="1134">
                  <a:moveTo>
                    <a:pt x="850" y="1134"/>
                  </a:moveTo>
                  <a:lnTo>
                    <a:pt x="850" y="964"/>
                  </a:lnTo>
                  <a:lnTo>
                    <a:pt x="907" y="96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3" y="114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E4388B6F-7F74-4F04-8E0A-4631C0604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421"/>
              <a:ext cx="908" cy="567"/>
            </a:xfrm>
            <a:custGeom>
              <a:avLst/>
              <a:gdLst>
                <a:gd name="T0" fmla="*/ 114 w 908"/>
                <a:gd name="T1" fmla="*/ 0 h 567"/>
                <a:gd name="T2" fmla="*/ 114 w 908"/>
                <a:gd name="T3" fmla="*/ 113 h 567"/>
                <a:gd name="T4" fmla="*/ 57 w 908"/>
                <a:gd name="T5" fmla="*/ 113 h 567"/>
                <a:gd name="T6" fmla="*/ 57 w 908"/>
                <a:gd name="T7" fmla="*/ 170 h 567"/>
                <a:gd name="T8" fmla="*/ 0 w 908"/>
                <a:gd name="T9" fmla="*/ 170 h 567"/>
                <a:gd name="T10" fmla="*/ 0 w 908"/>
                <a:gd name="T11" fmla="*/ 397 h 567"/>
                <a:gd name="T12" fmla="*/ 114 w 908"/>
                <a:gd name="T13" fmla="*/ 397 h 567"/>
                <a:gd name="T14" fmla="*/ 114 w 908"/>
                <a:gd name="T15" fmla="*/ 340 h 567"/>
                <a:gd name="T16" fmla="*/ 284 w 908"/>
                <a:gd name="T17" fmla="*/ 340 h 567"/>
                <a:gd name="T18" fmla="*/ 284 w 908"/>
                <a:gd name="T19" fmla="*/ 397 h 567"/>
                <a:gd name="T20" fmla="*/ 341 w 908"/>
                <a:gd name="T21" fmla="*/ 397 h 567"/>
                <a:gd name="T22" fmla="*/ 341 w 908"/>
                <a:gd name="T23" fmla="*/ 454 h 567"/>
                <a:gd name="T24" fmla="*/ 397 w 908"/>
                <a:gd name="T25" fmla="*/ 454 h 567"/>
                <a:gd name="T26" fmla="*/ 397 w 908"/>
                <a:gd name="T27" fmla="*/ 567 h 567"/>
                <a:gd name="T28" fmla="*/ 624 w 908"/>
                <a:gd name="T29" fmla="*/ 567 h 567"/>
                <a:gd name="T30" fmla="*/ 624 w 908"/>
                <a:gd name="T31" fmla="*/ 454 h 567"/>
                <a:gd name="T32" fmla="*/ 681 w 908"/>
                <a:gd name="T33" fmla="*/ 454 h 567"/>
                <a:gd name="T34" fmla="*/ 681 w 908"/>
                <a:gd name="T35" fmla="*/ 397 h 567"/>
                <a:gd name="T36" fmla="*/ 794 w 908"/>
                <a:gd name="T37" fmla="*/ 397 h 567"/>
                <a:gd name="T38" fmla="*/ 794 w 908"/>
                <a:gd name="T39" fmla="*/ 170 h 567"/>
                <a:gd name="T40" fmla="*/ 851 w 908"/>
                <a:gd name="T41" fmla="*/ 170 h 567"/>
                <a:gd name="T42" fmla="*/ 851 w 908"/>
                <a:gd name="T43" fmla="*/ 113 h 567"/>
                <a:gd name="T44" fmla="*/ 908 w 908"/>
                <a:gd name="T45" fmla="*/ 113 h 567"/>
                <a:gd name="T46" fmla="*/ 908 w 908"/>
                <a:gd name="T47" fmla="*/ 0 h 567"/>
                <a:gd name="T48" fmla="*/ 794 w 908"/>
                <a:gd name="T49" fmla="*/ 0 h 567"/>
                <a:gd name="T50" fmla="*/ 794 w 908"/>
                <a:gd name="T51" fmla="*/ 113 h 567"/>
                <a:gd name="T52" fmla="*/ 397 w 908"/>
                <a:gd name="T53" fmla="*/ 113 h 567"/>
                <a:gd name="T54" fmla="*/ 397 w 908"/>
                <a:gd name="T55" fmla="*/ 57 h 567"/>
                <a:gd name="T56" fmla="*/ 341 w 908"/>
                <a:gd name="T57" fmla="*/ 57 h 567"/>
                <a:gd name="T58" fmla="*/ 341 w 908"/>
                <a:gd name="T59" fmla="*/ 0 h 567"/>
                <a:gd name="T60" fmla="*/ 114 w 908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567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624" y="567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794" y="39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FAA9012A-9534-4D93-861F-AECB1AFCE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854"/>
              <a:ext cx="1587" cy="850"/>
            </a:xfrm>
            <a:custGeom>
              <a:avLst/>
              <a:gdLst>
                <a:gd name="T0" fmla="*/ 397 w 1587"/>
                <a:gd name="T1" fmla="*/ 57 h 850"/>
                <a:gd name="T2" fmla="*/ 227 w 1587"/>
                <a:gd name="T3" fmla="*/ 57 h 850"/>
                <a:gd name="T4" fmla="*/ 227 w 1587"/>
                <a:gd name="T5" fmla="*/ 113 h 850"/>
                <a:gd name="T6" fmla="*/ 170 w 1587"/>
                <a:gd name="T7" fmla="*/ 113 h 850"/>
                <a:gd name="T8" fmla="*/ 170 w 1587"/>
                <a:gd name="T9" fmla="*/ 340 h 850"/>
                <a:gd name="T10" fmla="*/ 113 w 1587"/>
                <a:gd name="T11" fmla="*/ 340 h 850"/>
                <a:gd name="T12" fmla="*/ 113 w 1587"/>
                <a:gd name="T13" fmla="*/ 397 h 850"/>
                <a:gd name="T14" fmla="*/ 57 w 1587"/>
                <a:gd name="T15" fmla="*/ 397 h 850"/>
                <a:gd name="T16" fmla="*/ 57 w 1587"/>
                <a:gd name="T17" fmla="*/ 454 h 850"/>
                <a:gd name="T18" fmla="*/ 0 w 1587"/>
                <a:gd name="T19" fmla="*/ 454 h 850"/>
                <a:gd name="T20" fmla="*/ 0 w 1587"/>
                <a:gd name="T21" fmla="*/ 567 h 850"/>
                <a:gd name="T22" fmla="*/ 227 w 1587"/>
                <a:gd name="T23" fmla="*/ 567 h 850"/>
                <a:gd name="T24" fmla="*/ 227 w 1587"/>
                <a:gd name="T25" fmla="*/ 624 h 850"/>
                <a:gd name="T26" fmla="*/ 283 w 1587"/>
                <a:gd name="T27" fmla="*/ 624 h 850"/>
                <a:gd name="T28" fmla="*/ 283 w 1587"/>
                <a:gd name="T29" fmla="*/ 680 h 850"/>
                <a:gd name="T30" fmla="*/ 680 w 1587"/>
                <a:gd name="T31" fmla="*/ 680 h 850"/>
                <a:gd name="T32" fmla="*/ 680 w 1587"/>
                <a:gd name="T33" fmla="*/ 567 h 850"/>
                <a:gd name="T34" fmla="*/ 794 w 1587"/>
                <a:gd name="T35" fmla="*/ 567 h 850"/>
                <a:gd name="T36" fmla="*/ 794 w 1587"/>
                <a:gd name="T37" fmla="*/ 680 h 850"/>
                <a:gd name="T38" fmla="*/ 737 w 1587"/>
                <a:gd name="T39" fmla="*/ 680 h 850"/>
                <a:gd name="T40" fmla="*/ 737 w 1587"/>
                <a:gd name="T41" fmla="*/ 737 h 850"/>
                <a:gd name="T42" fmla="*/ 680 w 1587"/>
                <a:gd name="T43" fmla="*/ 737 h 850"/>
                <a:gd name="T44" fmla="*/ 680 w 1587"/>
                <a:gd name="T45" fmla="*/ 850 h 850"/>
                <a:gd name="T46" fmla="*/ 1077 w 1587"/>
                <a:gd name="T47" fmla="*/ 850 h 850"/>
                <a:gd name="T48" fmla="*/ 1077 w 1587"/>
                <a:gd name="T49" fmla="*/ 794 h 850"/>
                <a:gd name="T50" fmla="*/ 1191 w 1587"/>
                <a:gd name="T51" fmla="*/ 794 h 850"/>
                <a:gd name="T52" fmla="*/ 1191 w 1587"/>
                <a:gd name="T53" fmla="*/ 680 h 850"/>
                <a:gd name="T54" fmla="*/ 1247 w 1587"/>
                <a:gd name="T55" fmla="*/ 680 h 850"/>
                <a:gd name="T56" fmla="*/ 1247 w 1587"/>
                <a:gd name="T57" fmla="*/ 624 h 850"/>
                <a:gd name="T58" fmla="*/ 1304 w 1587"/>
                <a:gd name="T59" fmla="*/ 624 h 850"/>
                <a:gd name="T60" fmla="*/ 1361 w 1587"/>
                <a:gd name="T61" fmla="*/ 624 h 850"/>
                <a:gd name="T62" fmla="*/ 1361 w 1587"/>
                <a:gd name="T63" fmla="*/ 510 h 850"/>
                <a:gd name="T64" fmla="*/ 1417 w 1587"/>
                <a:gd name="T65" fmla="*/ 510 h 850"/>
                <a:gd name="T66" fmla="*/ 1417 w 1587"/>
                <a:gd name="T67" fmla="*/ 454 h 850"/>
                <a:gd name="T68" fmla="*/ 1587 w 1587"/>
                <a:gd name="T69" fmla="*/ 454 h 850"/>
                <a:gd name="T70" fmla="*/ 1587 w 1587"/>
                <a:gd name="T71" fmla="*/ 283 h 850"/>
                <a:gd name="T72" fmla="*/ 1531 w 1587"/>
                <a:gd name="T73" fmla="*/ 283 h 850"/>
                <a:gd name="T74" fmla="*/ 1531 w 1587"/>
                <a:gd name="T75" fmla="*/ 227 h 850"/>
                <a:gd name="T76" fmla="*/ 1587 w 1587"/>
                <a:gd name="T77" fmla="*/ 227 h 850"/>
                <a:gd name="T78" fmla="*/ 1587 w 1587"/>
                <a:gd name="T79" fmla="*/ 113 h 850"/>
                <a:gd name="T80" fmla="*/ 1531 w 1587"/>
                <a:gd name="T81" fmla="*/ 113 h 850"/>
                <a:gd name="T82" fmla="*/ 1531 w 1587"/>
                <a:gd name="T83" fmla="*/ 57 h 850"/>
                <a:gd name="T84" fmla="*/ 1191 w 1587"/>
                <a:gd name="T85" fmla="*/ 57 h 850"/>
                <a:gd name="T86" fmla="*/ 1191 w 1587"/>
                <a:gd name="T87" fmla="*/ 170 h 850"/>
                <a:gd name="T88" fmla="*/ 1134 w 1587"/>
                <a:gd name="T89" fmla="*/ 170 h 850"/>
                <a:gd name="T90" fmla="*/ 1134 w 1587"/>
                <a:gd name="T91" fmla="*/ 227 h 850"/>
                <a:gd name="T92" fmla="*/ 1077 w 1587"/>
                <a:gd name="T93" fmla="*/ 227 h 850"/>
                <a:gd name="T94" fmla="*/ 1077 w 1587"/>
                <a:gd name="T95" fmla="*/ 283 h 850"/>
                <a:gd name="T96" fmla="*/ 1020 w 1587"/>
                <a:gd name="T97" fmla="*/ 283 h 850"/>
                <a:gd name="T98" fmla="*/ 1020 w 1587"/>
                <a:gd name="T99" fmla="*/ 227 h 850"/>
                <a:gd name="T100" fmla="*/ 964 w 1587"/>
                <a:gd name="T101" fmla="*/ 227 h 850"/>
                <a:gd name="T102" fmla="*/ 964 w 1587"/>
                <a:gd name="T103" fmla="*/ 170 h 850"/>
                <a:gd name="T104" fmla="*/ 850 w 1587"/>
                <a:gd name="T105" fmla="*/ 170 h 850"/>
                <a:gd name="T106" fmla="*/ 850 w 1587"/>
                <a:gd name="T107" fmla="*/ 57 h 850"/>
                <a:gd name="T108" fmla="*/ 737 w 1587"/>
                <a:gd name="T109" fmla="*/ 57 h 850"/>
                <a:gd name="T110" fmla="*/ 737 w 1587"/>
                <a:gd name="T111" fmla="*/ 113 h 850"/>
                <a:gd name="T112" fmla="*/ 680 w 1587"/>
                <a:gd name="T113" fmla="*/ 113 h 850"/>
                <a:gd name="T114" fmla="*/ 680 w 1587"/>
                <a:gd name="T115" fmla="*/ 57 h 850"/>
                <a:gd name="T116" fmla="*/ 624 w 1587"/>
                <a:gd name="T117" fmla="*/ 57 h 850"/>
                <a:gd name="T118" fmla="*/ 624 w 1587"/>
                <a:gd name="T119" fmla="*/ 0 h 850"/>
                <a:gd name="T120" fmla="*/ 510 w 1587"/>
                <a:gd name="T121" fmla="*/ 0 h 850"/>
                <a:gd name="T122" fmla="*/ 510 w 1587"/>
                <a:gd name="T123" fmla="*/ 57 h 850"/>
                <a:gd name="T124" fmla="*/ 397 w 1587"/>
                <a:gd name="T12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850">
                  <a:moveTo>
                    <a:pt x="397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1077" y="850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680"/>
                  </a:lnTo>
                  <a:lnTo>
                    <a:pt x="1247" y="680"/>
                  </a:lnTo>
                  <a:lnTo>
                    <a:pt x="1247" y="624"/>
                  </a:lnTo>
                  <a:lnTo>
                    <a:pt x="1304" y="624"/>
                  </a:lnTo>
                  <a:lnTo>
                    <a:pt x="1361" y="624"/>
                  </a:lnTo>
                  <a:lnTo>
                    <a:pt x="1361" y="510"/>
                  </a:lnTo>
                  <a:lnTo>
                    <a:pt x="1417" y="510"/>
                  </a:lnTo>
                  <a:lnTo>
                    <a:pt x="1417" y="454"/>
                  </a:lnTo>
                  <a:lnTo>
                    <a:pt x="1587" y="454"/>
                  </a:lnTo>
                  <a:lnTo>
                    <a:pt x="1587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587" y="227"/>
                  </a:lnTo>
                  <a:lnTo>
                    <a:pt x="1587" y="113"/>
                  </a:lnTo>
                  <a:lnTo>
                    <a:pt x="1531" y="113"/>
                  </a:lnTo>
                  <a:lnTo>
                    <a:pt x="153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7" name="Group 983">
            <a:extLst>
              <a:ext uri="{FF2B5EF4-FFF2-40B4-BE49-F238E27FC236}">
                <a16:creationId xmlns:a16="http://schemas.microsoft.com/office/drawing/2014/main" id="{E3892CBE-ACFF-4FD1-8C0B-C8329FE0D0A9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09550"/>
            <a:ext cx="10261600" cy="9271000"/>
            <a:chOff x="743" y="132"/>
            <a:chExt cx="6464" cy="5840"/>
          </a:xfrm>
        </p:grpSpPr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A3CA7D02-861C-43AD-ABC7-41E8E4F08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931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57 h 227"/>
                <a:gd name="T6" fmla="*/ 0 w 170"/>
                <a:gd name="T7" fmla="*/ 57 h 227"/>
                <a:gd name="T8" fmla="*/ 0 w 170"/>
                <a:gd name="T9" fmla="*/ 227 h 227"/>
                <a:gd name="T10" fmla="*/ 114 w 170"/>
                <a:gd name="T11" fmla="*/ 227 h 227"/>
                <a:gd name="T12" fmla="*/ 114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01441E15-2553-426A-8AE3-897371CEE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158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170 h 170"/>
                <a:gd name="T8" fmla="*/ 57 w 227"/>
                <a:gd name="T9" fmla="*/ 170 h 170"/>
                <a:gd name="T10" fmla="*/ 57 w 227"/>
                <a:gd name="T11" fmla="*/ 113 h 170"/>
                <a:gd name="T12" fmla="*/ 0 w 227"/>
                <a:gd name="T13" fmla="*/ 113 h 170"/>
                <a:gd name="T14" fmla="*/ 0 w 227"/>
                <a:gd name="T15" fmla="*/ 0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8DD91070-BC7F-4FD1-9A46-3B129120F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158"/>
              <a:ext cx="340" cy="397"/>
            </a:xfrm>
            <a:custGeom>
              <a:avLst/>
              <a:gdLst>
                <a:gd name="T0" fmla="*/ 0 w 340"/>
                <a:gd name="T1" fmla="*/ 284 h 397"/>
                <a:gd name="T2" fmla="*/ 56 w 340"/>
                <a:gd name="T3" fmla="*/ 284 h 397"/>
                <a:gd name="T4" fmla="*/ 56 w 340"/>
                <a:gd name="T5" fmla="*/ 340 h 397"/>
                <a:gd name="T6" fmla="*/ 113 w 340"/>
                <a:gd name="T7" fmla="*/ 340 h 397"/>
                <a:gd name="T8" fmla="*/ 113 w 340"/>
                <a:gd name="T9" fmla="*/ 397 h 397"/>
                <a:gd name="T10" fmla="*/ 227 w 340"/>
                <a:gd name="T11" fmla="*/ 397 h 397"/>
                <a:gd name="T12" fmla="*/ 227 w 340"/>
                <a:gd name="T13" fmla="*/ 170 h 397"/>
                <a:gd name="T14" fmla="*/ 283 w 340"/>
                <a:gd name="T15" fmla="*/ 170 h 397"/>
                <a:gd name="T16" fmla="*/ 283 w 340"/>
                <a:gd name="T17" fmla="*/ 113 h 397"/>
                <a:gd name="T18" fmla="*/ 340 w 340"/>
                <a:gd name="T19" fmla="*/ 113 h 397"/>
                <a:gd name="T20" fmla="*/ 340 w 340"/>
                <a:gd name="T21" fmla="*/ 57 h 397"/>
                <a:gd name="T22" fmla="*/ 283 w 340"/>
                <a:gd name="T23" fmla="*/ 57 h 397"/>
                <a:gd name="T24" fmla="*/ 283 w 340"/>
                <a:gd name="T25" fmla="*/ 0 h 397"/>
                <a:gd name="T26" fmla="*/ 113 w 340"/>
                <a:gd name="T27" fmla="*/ 0 h 397"/>
                <a:gd name="T28" fmla="*/ 113 w 340"/>
                <a:gd name="T29" fmla="*/ 113 h 397"/>
                <a:gd name="T30" fmla="*/ 56 w 340"/>
                <a:gd name="T31" fmla="*/ 113 h 397"/>
                <a:gd name="T32" fmla="*/ 56 w 340"/>
                <a:gd name="T33" fmla="*/ 170 h 397"/>
                <a:gd name="T34" fmla="*/ 0 w 340"/>
                <a:gd name="T35" fmla="*/ 170 h 397"/>
                <a:gd name="T36" fmla="*/ 0 w 340"/>
                <a:gd name="T37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0" y="284"/>
                  </a:move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Rectangle 924">
              <a:extLst>
                <a:ext uri="{FF2B5EF4-FFF2-40B4-BE49-F238E27FC236}">
                  <a16:creationId xmlns:a16="http://schemas.microsoft.com/office/drawing/2014/main" id="{DD431D8D-0206-40EF-A6A1-48C708BA7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2" y="4668"/>
              <a:ext cx="5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Rectangle 925">
              <a:extLst>
                <a:ext uri="{FF2B5EF4-FFF2-40B4-BE49-F238E27FC236}">
                  <a16:creationId xmlns:a16="http://schemas.microsoft.com/office/drawing/2014/main" id="{EC096D81-75EB-44F8-8F34-EE883E322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" y="5179"/>
              <a:ext cx="113" cy="17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67396FEE-3F6A-4619-928F-A554AA807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5179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57 w 227"/>
                <a:gd name="T3" fmla="*/ 0 h 226"/>
                <a:gd name="T4" fmla="*/ 57 w 227"/>
                <a:gd name="T5" fmla="*/ 56 h 226"/>
                <a:gd name="T6" fmla="*/ 0 w 227"/>
                <a:gd name="T7" fmla="*/ 56 h 226"/>
                <a:gd name="T8" fmla="*/ 0 w 227"/>
                <a:gd name="T9" fmla="*/ 226 h 226"/>
                <a:gd name="T10" fmla="*/ 113 w 227"/>
                <a:gd name="T11" fmla="*/ 226 h 226"/>
                <a:gd name="T12" fmla="*/ 113 w 227"/>
                <a:gd name="T13" fmla="*/ 170 h 226"/>
                <a:gd name="T14" fmla="*/ 227 w 227"/>
                <a:gd name="T15" fmla="*/ 170 h 226"/>
                <a:gd name="T16" fmla="*/ 227 w 227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15A5E90E-6FA9-4ED3-981D-194E77C36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4271"/>
              <a:ext cx="170" cy="341"/>
            </a:xfrm>
            <a:custGeom>
              <a:avLst/>
              <a:gdLst>
                <a:gd name="T0" fmla="*/ 114 w 170"/>
                <a:gd name="T1" fmla="*/ 0 h 341"/>
                <a:gd name="T2" fmla="*/ 57 w 170"/>
                <a:gd name="T3" fmla="*/ 0 h 341"/>
                <a:gd name="T4" fmla="*/ 57 w 170"/>
                <a:gd name="T5" fmla="*/ 57 h 341"/>
                <a:gd name="T6" fmla="*/ 0 w 170"/>
                <a:gd name="T7" fmla="*/ 57 h 341"/>
                <a:gd name="T8" fmla="*/ 0 w 170"/>
                <a:gd name="T9" fmla="*/ 284 h 341"/>
                <a:gd name="T10" fmla="*/ 57 w 170"/>
                <a:gd name="T11" fmla="*/ 284 h 341"/>
                <a:gd name="T12" fmla="*/ 57 w 170"/>
                <a:gd name="T13" fmla="*/ 341 h 341"/>
                <a:gd name="T14" fmla="*/ 114 w 170"/>
                <a:gd name="T15" fmla="*/ 341 h 341"/>
                <a:gd name="T16" fmla="*/ 114 w 170"/>
                <a:gd name="T17" fmla="*/ 284 h 341"/>
                <a:gd name="T18" fmla="*/ 170 w 170"/>
                <a:gd name="T19" fmla="*/ 284 h 341"/>
                <a:gd name="T20" fmla="*/ 170 w 170"/>
                <a:gd name="T21" fmla="*/ 57 h 341"/>
                <a:gd name="T22" fmla="*/ 114 w 170"/>
                <a:gd name="T23" fmla="*/ 57 h 341"/>
                <a:gd name="T24" fmla="*/ 114 w 170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1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0D5232CF-A8DF-4162-B5A1-17B3D3690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385"/>
              <a:ext cx="1247" cy="794"/>
            </a:xfrm>
            <a:custGeom>
              <a:avLst/>
              <a:gdLst>
                <a:gd name="T0" fmla="*/ 57 w 1247"/>
                <a:gd name="T1" fmla="*/ 227 h 794"/>
                <a:gd name="T2" fmla="*/ 113 w 1247"/>
                <a:gd name="T3" fmla="*/ 170 h 794"/>
                <a:gd name="T4" fmla="*/ 227 w 1247"/>
                <a:gd name="T5" fmla="*/ 113 h 794"/>
                <a:gd name="T6" fmla="*/ 283 w 1247"/>
                <a:gd name="T7" fmla="*/ 57 h 794"/>
                <a:gd name="T8" fmla="*/ 340 w 1247"/>
                <a:gd name="T9" fmla="*/ 113 h 794"/>
                <a:gd name="T10" fmla="*/ 454 w 1247"/>
                <a:gd name="T11" fmla="*/ 170 h 794"/>
                <a:gd name="T12" fmla="*/ 624 w 1247"/>
                <a:gd name="T13" fmla="*/ 113 h 794"/>
                <a:gd name="T14" fmla="*/ 680 w 1247"/>
                <a:gd name="T15" fmla="*/ 170 h 794"/>
                <a:gd name="T16" fmla="*/ 794 w 1247"/>
                <a:gd name="T17" fmla="*/ 227 h 794"/>
                <a:gd name="T18" fmla="*/ 850 w 1247"/>
                <a:gd name="T19" fmla="*/ 170 h 794"/>
                <a:gd name="T20" fmla="*/ 907 w 1247"/>
                <a:gd name="T21" fmla="*/ 113 h 794"/>
                <a:gd name="T22" fmla="*/ 964 w 1247"/>
                <a:gd name="T23" fmla="*/ 170 h 794"/>
                <a:gd name="T24" fmla="*/ 1077 w 1247"/>
                <a:gd name="T25" fmla="*/ 57 h 794"/>
                <a:gd name="T26" fmla="*/ 1134 w 1247"/>
                <a:gd name="T27" fmla="*/ 0 h 794"/>
                <a:gd name="T28" fmla="*/ 1247 w 1247"/>
                <a:gd name="T29" fmla="*/ 227 h 794"/>
                <a:gd name="T30" fmla="*/ 1134 w 1247"/>
                <a:gd name="T31" fmla="*/ 340 h 794"/>
                <a:gd name="T32" fmla="*/ 1191 w 1247"/>
                <a:gd name="T33" fmla="*/ 397 h 794"/>
                <a:gd name="T34" fmla="*/ 1134 w 1247"/>
                <a:gd name="T35" fmla="*/ 453 h 794"/>
                <a:gd name="T36" fmla="*/ 964 w 1247"/>
                <a:gd name="T37" fmla="*/ 510 h 794"/>
                <a:gd name="T38" fmla="*/ 850 w 1247"/>
                <a:gd name="T39" fmla="*/ 567 h 794"/>
                <a:gd name="T40" fmla="*/ 794 w 1247"/>
                <a:gd name="T41" fmla="*/ 624 h 794"/>
                <a:gd name="T42" fmla="*/ 680 w 1247"/>
                <a:gd name="T43" fmla="*/ 680 h 794"/>
                <a:gd name="T44" fmla="*/ 567 w 1247"/>
                <a:gd name="T45" fmla="*/ 737 h 794"/>
                <a:gd name="T46" fmla="*/ 454 w 1247"/>
                <a:gd name="T47" fmla="*/ 680 h 794"/>
                <a:gd name="T48" fmla="*/ 397 w 1247"/>
                <a:gd name="T49" fmla="*/ 624 h 794"/>
                <a:gd name="T50" fmla="*/ 340 w 1247"/>
                <a:gd name="T51" fmla="*/ 680 h 794"/>
                <a:gd name="T52" fmla="*/ 227 w 1247"/>
                <a:gd name="T53" fmla="*/ 737 h 794"/>
                <a:gd name="T54" fmla="*/ 170 w 1247"/>
                <a:gd name="T55" fmla="*/ 794 h 794"/>
                <a:gd name="T56" fmla="*/ 113 w 1247"/>
                <a:gd name="T57" fmla="*/ 680 h 794"/>
                <a:gd name="T58" fmla="*/ 113 w 1247"/>
                <a:gd name="T59" fmla="*/ 567 h 794"/>
                <a:gd name="T60" fmla="*/ 227 w 1247"/>
                <a:gd name="T61" fmla="*/ 510 h 794"/>
                <a:gd name="T62" fmla="*/ 57 w 1247"/>
                <a:gd name="T63" fmla="*/ 453 h 794"/>
                <a:gd name="T64" fmla="*/ 0 w 1247"/>
                <a:gd name="T65" fmla="*/ 340 h 794"/>
                <a:gd name="T66" fmla="*/ 57 w 1247"/>
                <a:gd name="T67" fmla="*/ 283 h 794"/>
                <a:gd name="T68" fmla="*/ 0 w 1247"/>
                <a:gd name="T6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794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C33F802F-44B7-4DE4-8FD5-4030E5EB3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5122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170 w 170"/>
                <a:gd name="T3" fmla="*/ 0 h 170"/>
                <a:gd name="T4" fmla="*/ 170 w 170"/>
                <a:gd name="T5" fmla="*/ 170 h 170"/>
                <a:gd name="T6" fmla="*/ 0 w 170"/>
                <a:gd name="T7" fmla="*/ 170 h 170"/>
                <a:gd name="T8" fmla="*/ 0 w 170"/>
                <a:gd name="T9" fmla="*/ 57 h 170"/>
                <a:gd name="T10" fmla="*/ 56 w 170"/>
                <a:gd name="T11" fmla="*/ 57 h 170"/>
                <a:gd name="T12" fmla="*/ 56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006D9BE7-EA97-4AE9-A961-FA1253E74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122"/>
              <a:ext cx="340" cy="227"/>
            </a:xfrm>
            <a:custGeom>
              <a:avLst/>
              <a:gdLst>
                <a:gd name="T0" fmla="*/ 56 w 340"/>
                <a:gd name="T1" fmla="*/ 0 h 227"/>
                <a:gd name="T2" fmla="*/ 283 w 340"/>
                <a:gd name="T3" fmla="*/ 0 h 227"/>
                <a:gd name="T4" fmla="*/ 283 w 340"/>
                <a:gd name="T5" fmla="*/ 57 h 227"/>
                <a:gd name="T6" fmla="*/ 340 w 340"/>
                <a:gd name="T7" fmla="*/ 57 h 227"/>
                <a:gd name="T8" fmla="*/ 340 w 340"/>
                <a:gd name="T9" fmla="*/ 227 h 227"/>
                <a:gd name="T10" fmla="*/ 227 w 340"/>
                <a:gd name="T11" fmla="*/ 227 h 227"/>
                <a:gd name="T12" fmla="*/ 227 w 340"/>
                <a:gd name="T13" fmla="*/ 170 h 227"/>
                <a:gd name="T14" fmla="*/ 170 w 340"/>
                <a:gd name="T15" fmla="*/ 170 h 227"/>
                <a:gd name="T16" fmla="*/ 170 w 340"/>
                <a:gd name="T17" fmla="*/ 113 h 227"/>
                <a:gd name="T18" fmla="*/ 56 w 340"/>
                <a:gd name="T19" fmla="*/ 113 h 227"/>
                <a:gd name="T20" fmla="*/ 56 w 340"/>
                <a:gd name="T21" fmla="*/ 57 h 227"/>
                <a:gd name="T22" fmla="*/ 0 w 340"/>
                <a:gd name="T23" fmla="*/ 57 h 227"/>
                <a:gd name="T24" fmla="*/ 0 w 340"/>
                <a:gd name="T25" fmla="*/ 0 h 227"/>
                <a:gd name="T26" fmla="*/ 56 w 340"/>
                <a:gd name="T2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27">
                  <a:moveTo>
                    <a:pt x="56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68E26087-E4E6-49DF-8B20-2B1B94098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668"/>
              <a:ext cx="397" cy="397"/>
            </a:xfrm>
            <a:custGeom>
              <a:avLst/>
              <a:gdLst>
                <a:gd name="T0" fmla="*/ 0 w 397"/>
                <a:gd name="T1" fmla="*/ 227 h 397"/>
                <a:gd name="T2" fmla="*/ 57 w 397"/>
                <a:gd name="T3" fmla="*/ 227 h 397"/>
                <a:gd name="T4" fmla="*/ 57 w 397"/>
                <a:gd name="T5" fmla="*/ 170 h 397"/>
                <a:gd name="T6" fmla="*/ 170 w 397"/>
                <a:gd name="T7" fmla="*/ 170 h 397"/>
                <a:gd name="T8" fmla="*/ 170 w 397"/>
                <a:gd name="T9" fmla="*/ 114 h 397"/>
                <a:gd name="T10" fmla="*/ 283 w 397"/>
                <a:gd name="T11" fmla="*/ 114 h 397"/>
                <a:gd name="T12" fmla="*/ 283 w 397"/>
                <a:gd name="T13" fmla="*/ 57 h 397"/>
                <a:gd name="T14" fmla="*/ 340 w 397"/>
                <a:gd name="T15" fmla="*/ 57 h 397"/>
                <a:gd name="T16" fmla="*/ 340 w 397"/>
                <a:gd name="T17" fmla="*/ 0 h 397"/>
                <a:gd name="T18" fmla="*/ 397 w 397"/>
                <a:gd name="T19" fmla="*/ 0 h 397"/>
                <a:gd name="T20" fmla="*/ 397 w 397"/>
                <a:gd name="T21" fmla="*/ 227 h 397"/>
                <a:gd name="T22" fmla="*/ 340 w 397"/>
                <a:gd name="T23" fmla="*/ 227 h 397"/>
                <a:gd name="T24" fmla="*/ 340 w 397"/>
                <a:gd name="T25" fmla="*/ 397 h 397"/>
                <a:gd name="T26" fmla="*/ 0 w 397"/>
                <a:gd name="T27" fmla="*/ 397 h 397"/>
                <a:gd name="T28" fmla="*/ 0 w 397"/>
                <a:gd name="T29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Rectangle 937">
              <a:extLst>
                <a:ext uri="{FF2B5EF4-FFF2-40B4-BE49-F238E27FC236}">
                  <a16:creationId xmlns:a16="http://schemas.microsoft.com/office/drawing/2014/main" id="{F20EE3BE-9278-4B62-B2CA-C9047FEE4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555"/>
              <a:ext cx="5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Rectangle 938">
              <a:extLst>
                <a:ext uri="{FF2B5EF4-FFF2-40B4-BE49-F238E27FC236}">
                  <a16:creationId xmlns:a16="http://schemas.microsoft.com/office/drawing/2014/main" id="{03C3A7D0-AEA2-40F4-BC14-5EC051C2E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" y="4725"/>
              <a:ext cx="57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39612609-30B2-440C-89E8-08CED13A9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442"/>
              <a:ext cx="113" cy="170"/>
            </a:xfrm>
            <a:custGeom>
              <a:avLst/>
              <a:gdLst>
                <a:gd name="T0" fmla="*/ 57 w 113"/>
                <a:gd name="T1" fmla="*/ 0 h 170"/>
                <a:gd name="T2" fmla="*/ 57 w 113"/>
                <a:gd name="T3" fmla="*/ 56 h 170"/>
                <a:gd name="T4" fmla="*/ 0 w 113"/>
                <a:gd name="T5" fmla="*/ 56 h 170"/>
                <a:gd name="T6" fmla="*/ 0 w 113"/>
                <a:gd name="T7" fmla="*/ 170 h 170"/>
                <a:gd name="T8" fmla="*/ 57 w 113"/>
                <a:gd name="T9" fmla="*/ 170 h 170"/>
                <a:gd name="T10" fmla="*/ 57 w 113"/>
                <a:gd name="T11" fmla="*/ 113 h 170"/>
                <a:gd name="T12" fmla="*/ 113 w 113"/>
                <a:gd name="T13" fmla="*/ 113 h 170"/>
                <a:gd name="T14" fmla="*/ 113 w 113"/>
                <a:gd name="T15" fmla="*/ 0 h 170"/>
                <a:gd name="T16" fmla="*/ 57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3F5048DA-536D-4807-9DEA-45751ADCB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5122"/>
              <a:ext cx="681" cy="850"/>
            </a:xfrm>
            <a:custGeom>
              <a:avLst/>
              <a:gdLst>
                <a:gd name="T0" fmla="*/ 397 w 681"/>
                <a:gd name="T1" fmla="*/ 0 h 850"/>
                <a:gd name="T2" fmla="*/ 397 w 681"/>
                <a:gd name="T3" fmla="*/ 57 h 850"/>
                <a:gd name="T4" fmla="*/ 454 w 681"/>
                <a:gd name="T5" fmla="*/ 57 h 850"/>
                <a:gd name="T6" fmla="*/ 454 w 681"/>
                <a:gd name="T7" fmla="*/ 113 h 850"/>
                <a:gd name="T8" fmla="*/ 511 w 681"/>
                <a:gd name="T9" fmla="*/ 113 h 850"/>
                <a:gd name="T10" fmla="*/ 511 w 681"/>
                <a:gd name="T11" fmla="*/ 170 h 850"/>
                <a:gd name="T12" fmla="*/ 397 w 681"/>
                <a:gd name="T13" fmla="*/ 170 h 850"/>
                <a:gd name="T14" fmla="*/ 397 w 681"/>
                <a:gd name="T15" fmla="*/ 283 h 850"/>
                <a:gd name="T16" fmla="*/ 511 w 681"/>
                <a:gd name="T17" fmla="*/ 283 h 850"/>
                <a:gd name="T18" fmla="*/ 511 w 681"/>
                <a:gd name="T19" fmla="*/ 340 h 850"/>
                <a:gd name="T20" fmla="*/ 454 w 681"/>
                <a:gd name="T21" fmla="*/ 340 h 850"/>
                <a:gd name="T22" fmla="*/ 454 w 681"/>
                <a:gd name="T23" fmla="*/ 397 h 850"/>
                <a:gd name="T24" fmla="*/ 397 w 681"/>
                <a:gd name="T25" fmla="*/ 397 h 850"/>
                <a:gd name="T26" fmla="*/ 397 w 681"/>
                <a:gd name="T27" fmla="*/ 454 h 850"/>
                <a:gd name="T28" fmla="*/ 511 w 681"/>
                <a:gd name="T29" fmla="*/ 454 h 850"/>
                <a:gd name="T30" fmla="*/ 511 w 681"/>
                <a:gd name="T31" fmla="*/ 397 h 850"/>
                <a:gd name="T32" fmla="*/ 681 w 681"/>
                <a:gd name="T33" fmla="*/ 397 h 850"/>
                <a:gd name="T34" fmla="*/ 681 w 681"/>
                <a:gd name="T35" fmla="*/ 510 h 850"/>
                <a:gd name="T36" fmla="*/ 567 w 681"/>
                <a:gd name="T37" fmla="*/ 510 h 850"/>
                <a:gd name="T38" fmla="*/ 567 w 681"/>
                <a:gd name="T39" fmla="*/ 624 h 850"/>
                <a:gd name="T40" fmla="*/ 511 w 681"/>
                <a:gd name="T41" fmla="*/ 624 h 850"/>
                <a:gd name="T42" fmla="*/ 511 w 681"/>
                <a:gd name="T43" fmla="*/ 737 h 850"/>
                <a:gd name="T44" fmla="*/ 397 w 681"/>
                <a:gd name="T45" fmla="*/ 737 h 850"/>
                <a:gd name="T46" fmla="*/ 397 w 681"/>
                <a:gd name="T47" fmla="*/ 850 h 850"/>
                <a:gd name="T48" fmla="*/ 341 w 681"/>
                <a:gd name="T49" fmla="*/ 850 h 850"/>
                <a:gd name="T50" fmla="*/ 341 w 681"/>
                <a:gd name="T51" fmla="*/ 737 h 850"/>
                <a:gd name="T52" fmla="*/ 397 w 681"/>
                <a:gd name="T53" fmla="*/ 737 h 850"/>
                <a:gd name="T54" fmla="*/ 397 w 681"/>
                <a:gd name="T55" fmla="*/ 680 h 850"/>
                <a:gd name="T56" fmla="*/ 454 w 681"/>
                <a:gd name="T57" fmla="*/ 680 h 850"/>
                <a:gd name="T58" fmla="*/ 454 w 681"/>
                <a:gd name="T59" fmla="*/ 624 h 850"/>
                <a:gd name="T60" fmla="*/ 397 w 681"/>
                <a:gd name="T61" fmla="*/ 624 h 850"/>
                <a:gd name="T62" fmla="*/ 397 w 681"/>
                <a:gd name="T63" fmla="*/ 567 h 850"/>
                <a:gd name="T64" fmla="*/ 227 w 681"/>
                <a:gd name="T65" fmla="*/ 567 h 850"/>
                <a:gd name="T66" fmla="*/ 227 w 681"/>
                <a:gd name="T67" fmla="*/ 624 h 850"/>
                <a:gd name="T68" fmla="*/ 0 w 681"/>
                <a:gd name="T69" fmla="*/ 624 h 850"/>
                <a:gd name="T70" fmla="*/ 0 w 681"/>
                <a:gd name="T71" fmla="*/ 454 h 850"/>
                <a:gd name="T72" fmla="*/ 114 w 681"/>
                <a:gd name="T73" fmla="*/ 454 h 850"/>
                <a:gd name="T74" fmla="*/ 114 w 681"/>
                <a:gd name="T75" fmla="*/ 397 h 850"/>
                <a:gd name="T76" fmla="*/ 284 w 681"/>
                <a:gd name="T77" fmla="*/ 397 h 850"/>
                <a:gd name="T78" fmla="*/ 284 w 681"/>
                <a:gd name="T79" fmla="*/ 283 h 850"/>
                <a:gd name="T80" fmla="*/ 227 w 681"/>
                <a:gd name="T81" fmla="*/ 283 h 850"/>
                <a:gd name="T82" fmla="*/ 227 w 681"/>
                <a:gd name="T83" fmla="*/ 57 h 850"/>
                <a:gd name="T84" fmla="*/ 284 w 681"/>
                <a:gd name="T85" fmla="*/ 57 h 850"/>
                <a:gd name="T86" fmla="*/ 284 w 681"/>
                <a:gd name="T87" fmla="*/ 0 h 850"/>
                <a:gd name="T88" fmla="*/ 397 w 681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850">
                  <a:moveTo>
                    <a:pt x="397" y="0"/>
                  </a:move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1" y="28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1" y="624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8FD0C2FB-FD01-493F-BCD2-530E16970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235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70 h 170"/>
                <a:gd name="T4" fmla="*/ 170 w 170"/>
                <a:gd name="T5" fmla="*/ 170 h 170"/>
                <a:gd name="T6" fmla="*/ 170 w 170"/>
                <a:gd name="T7" fmla="*/ 57 h 170"/>
                <a:gd name="T8" fmla="*/ 57 w 170"/>
                <a:gd name="T9" fmla="*/ 57 h 170"/>
                <a:gd name="T10" fmla="*/ 57 w 170"/>
                <a:gd name="T11" fmla="*/ 0 h 170"/>
                <a:gd name="T12" fmla="*/ 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33967DE2-2F49-4093-A6A5-9734C5922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4612"/>
              <a:ext cx="567" cy="907"/>
            </a:xfrm>
            <a:custGeom>
              <a:avLst/>
              <a:gdLst>
                <a:gd name="T0" fmla="*/ 284 w 567"/>
                <a:gd name="T1" fmla="*/ 907 h 907"/>
                <a:gd name="T2" fmla="*/ 397 w 567"/>
                <a:gd name="T3" fmla="*/ 907 h 907"/>
                <a:gd name="T4" fmla="*/ 397 w 567"/>
                <a:gd name="T5" fmla="*/ 850 h 907"/>
                <a:gd name="T6" fmla="*/ 511 w 567"/>
                <a:gd name="T7" fmla="*/ 850 h 907"/>
                <a:gd name="T8" fmla="*/ 511 w 567"/>
                <a:gd name="T9" fmla="*/ 623 h 907"/>
                <a:gd name="T10" fmla="*/ 454 w 567"/>
                <a:gd name="T11" fmla="*/ 623 h 907"/>
                <a:gd name="T12" fmla="*/ 454 w 567"/>
                <a:gd name="T13" fmla="*/ 510 h 907"/>
                <a:gd name="T14" fmla="*/ 567 w 567"/>
                <a:gd name="T15" fmla="*/ 510 h 907"/>
                <a:gd name="T16" fmla="*/ 567 w 567"/>
                <a:gd name="T17" fmla="*/ 56 h 907"/>
                <a:gd name="T18" fmla="*/ 511 w 567"/>
                <a:gd name="T19" fmla="*/ 56 h 907"/>
                <a:gd name="T20" fmla="*/ 511 w 567"/>
                <a:gd name="T21" fmla="*/ 0 h 907"/>
                <a:gd name="T22" fmla="*/ 454 w 567"/>
                <a:gd name="T23" fmla="*/ 0 h 907"/>
                <a:gd name="T24" fmla="*/ 454 w 567"/>
                <a:gd name="T25" fmla="*/ 56 h 907"/>
                <a:gd name="T26" fmla="*/ 284 w 567"/>
                <a:gd name="T27" fmla="*/ 56 h 907"/>
                <a:gd name="T28" fmla="*/ 284 w 567"/>
                <a:gd name="T29" fmla="*/ 113 h 907"/>
                <a:gd name="T30" fmla="*/ 340 w 567"/>
                <a:gd name="T31" fmla="*/ 113 h 907"/>
                <a:gd name="T32" fmla="*/ 340 w 567"/>
                <a:gd name="T33" fmla="*/ 226 h 907"/>
                <a:gd name="T34" fmla="*/ 397 w 567"/>
                <a:gd name="T35" fmla="*/ 226 h 907"/>
                <a:gd name="T36" fmla="*/ 397 w 567"/>
                <a:gd name="T37" fmla="*/ 283 h 907"/>
                <a:gd name="T38" fmla="*/ 454 w 567"/>
                <a:gd name="T39" fmla="*/ 283 h 907"/>
                <a:gd name="T40" fmla="*/ 454 w 567"/>
                <a:gd name="T41" fmla="*/ 397 h 907"/>
                <a:gd name="T42" fmla="*/ 284 w 567"/>
                <a:gd name="T43" fmla="*/ 397 h 907"/>
                <a:gd name="T44" fmla="*/ 284 w 567"/>
                <a:gd name="T45" fmla="*/ 226 h 907"/>
                <a:gd name="T46" fmla="*/ 227 w 567"/>
                <a:gd name="T47" fmla="*/ 226 h 907"/>
                <a:gd name="T48" fmla="*/ 227 w 567"/>
                <a:gd name="T49" fmla="*/ 170 h 907"/>
                <a:gd name="T50" fmla="*/ 0 w 567"/>
                <a:gd name="T51" fmla="*/ 170 h 907"/>
                <a:gd name="T52" fmla="*/ 0 w 567"/>
                <a:gd name="T53" fmla="*/ 226 h 907"/>
                <a:gd name="T54" fmla="*/ 57 w 567"/>
                <a:gd name="T55" fmla="*/ 226 h 907"/>
                <a:gd name="T56" fmla="*/ 57 w 567"/>
                <a:gd name="T57" fmla="*/ 397 h 907"/>
                <a:gd name="T58" fmla="*/ 114 w 567"/>
                <a:gd name="T59" fmla="*/ 397 h 907"/>
                <a:gd name="T60" fmla="*/ 114 w 567"/>
                <a:gd name="T61" fmla="*/ 453 h 907"/>
                <a:gd name="T62" fmla="*/ 170 w 567"/>
                <a:gd name="T63" fmla="*/ 453 h 907"/>
                <a:gd name="T64" fmla="*/ 170 w 567"/>
                <a:gd name="T65" fmla="*/ 510 h 907"/>
                <a:gd name="T66" fmla="*/ 227 w 567"/>
                <a:gd name="T67" fmla="*/ 510 h 907"/>
                <a:gd name="T68" fmla="*/ 227 w 567"/>
                <a:gd name="T69" fmla="*/ 623 h 907"/>
                <a:gd name="T70" fmla="*/ 284 w 567"/>
                <a:gd name="T71" fmla="*/ 623 h 907"/>
                <a:gd name="T72" fmla="*/ 284 w 567"/>
                <a:gd name="T73" fmla="*/ 567 h 907"/>
                <a:gd name="T74" fmla="*/ 340 w 567"/>
                <a:gd name="T75" fmla="*/ 567 h 907"/>
                <a:gd name="T76" fmla="*/ 340 w 567"/>
                <a:gd name="T77" fmla="*/ 793 h 907"/>
                <a:gd name="T78" fmla="*/ 284 w 567"/>
                <a:gd name="T79" fmla="*/ 793 h 907"/>
                <a:gd name="T80" fmla="*/ 284 w 567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284" y="907"/>
                  </a:moveTo>
                  <a:lnTo>
                    <a:pt x="397" y="907"/>
                  </a:lnTo>
                  <a:lnTo>
                    <a:pt x="397" y="850"/>
                  </a:lnTo>
                  <a:lnTo>
                    <a:pt x="511" y="850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284" y="793"/>
                  </a:lnTo>
                  <a:lnTo>
                    <a:pt x="28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E8FAED93-40B7-4161-B8F5-A4F40A0FF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4555"/>
              <a:ext cx="340" cy="397"/>
            </a:xfrm>
            <a:custGeom>
              <a:avLst/>
              <a:gdLst>
                <a:gd name="T0" fmla="*/ 0 w 340"/>
                <a:gd name="T1" fmla="*/ 227 h 397"/>
                <a:gd name="T2" fmla="*/ 0 w 340"/>
                <a:gd name="T3" fmla="*/ 397 h 397"/>
                <a:gd name="T4" fmla="*/ 113 w 340"/>
                <a:gd name="T5" fmla="*/ 397 h 397"/>
                <a:gd name="T6" fmla="*/ 113 w 340"/>
                <a:gd name="T7" fmla="*/ 340 h 397"/>
                <a:gd name="T8" fmla="*/ 170 w 340"/>
                <a:gd name="T9" fmla="*/ 340 h 397"/>
                <a:gd name="T10" fmla="*/ 170 w 340"/>
                <a:gd name="T11" fmla="*/ 283 h 397"/>
                <a:gd name="T12" fmla="*/ 226 w 340"/>
                <a:gd name="T13" fmla="*/ 283 h 397"/>
                <a:gd name="T14" fmla="*/ 226 w 340"/>
                <a:gd name="T15" fmla="*/ 227 h 397"/>
                <a:gd name="T16" fmla="*/ 283 w 340"/>
                <a:gd name="T17" fmla="*/ 227 h 397"/>
                <a:gd name="T18" fmla="*/ 283 w 340"/>
                <a:gd name="T19" fmla="*/ 170 h 397"/>
                <a:gd name="T20" fmla="*/ 340 w 340"/>
                <a:gd name="T21" fmla="*/ 170 h 397"/>
                <a:gd name="T22" fmla="*/ 340 w 340"/>
                <a:gd name="T23" fmla="*/ 57 h 397"/>
                <a:gd name="T24" fmla="*/ 283 w 340"/>
                <a:gd name="T25" fmla="*/ 57 h 397"/>
                <a:gd name="T26" fmla="*/ 283 w 340"/>
                <a:gd name="T27" fmla="*/ 0 h 397"/>
                <a:gd name="T28" fmla="*/ 226 w 340"/>
                <a:gd name="T29" fmla="*/ 0 h 397"/>
                <a:gd name="T30" fmla="*/ 226 w 340"/>
                <a:gd name="T31" fmla="*/ 57 h 397"/>
                <a:gd name="T32" fmla="*/ 113 w 340"/>
                <a:gd name="T33" fmla="*/ 57 h 397"/>
                <a:gd name="T34" fmla="*/ 113 w 340"/>
                <a:gd name="T35" fmla="*/ 113 h 397"/>
                <a:gd name="T36" fmla="*/ 56 w 340"/>
                <a:gd name="T37" fmla="*/ 113 h 397"/>
                <a:gd name="T38" fmla="*/ 56 w 340"/>
                <a:gd name="T39" fmla="*/ 227 h 397"/>
                <a:gd name="T40" fmla="*/ 0 w 340"/>
                <a:gd name="T41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97">
                  <a:moveTo>
                    <a:pt x="0" y="227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22595394-06DC-44C9-8ED0-896948377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4385"/>
              <a:ext cx="567" cy="737"/>
            </a:xfrm>
            <a:custGeom>
              <a:avLst/>
              <a:gdLst>
                <a:gd name="T0" fmla="*/ 0 w 567"/>
                <a:gd name="T1" fmla="*/ 113 h 737"/>
                <a:gd name="T2" fmla="*/ 0 w 567"/>
                <a:gd name="T3" fmla="*/ 227 h 737"/>
                <a:gd name="T4" fmla="*/ 57 w 567"/>
                <a:gd name="T5" fmla="*/ 227 h 737"/>
                <a:gd name="T6" fmla="*/ 57 w 567"/>
                <a:gd name="T7" fmla="*/ 397 h 737"/>
                <a:gd name="T8" fmla="*/ 114 w 567"/>
                <a:gd name="T9" fmla="*/ 397 h 737"/>
                <a:gd name="T10" fmla="*/ 114 w 567"/>
                <a:gd name="T11" fmla="*/ 567 h 737"/>
                <a:gd name="T12" fmla="*/ 284 w 567"/>
                <a:gd name="T13" fmla="*/ 567 h 737"/>
                <a:gd name="T14" fmla="*/ 284 w 567"/>
                <a:gd name="T15" fmla="*/ 624 h 737"/>
                <a:gd name="T16" fmla="*/ 340 w 567"/>
                <a:gd name="T17" fmla="*/ 624 h 737"/>
                <a:gd name="T18" fmla="*/ 340 w 567"/>
                <a:gd name="T19" fmla="*/ 737 h 737"/>
                <a:gd name="T20" fmla="*/ 454 w 567"/>
                <a:gd name="T21" fmla="*/ 737 h 737"/>
                <a:gd name="T22" fmla="*/ 454 w 567"/>
                <a:gd name="T23" fmla="*/ 680 h 737"/>
                <a:gd name="T24" fmla="*/ 567 w 567"/>
                <a:gd name="T25" fmla="*/ 680 h 737"/>
                <a:gd name="T26" fmla="*/ 567 w 567"/>
                <a:gd name="T27" fmla="*/ 567 h 737"/>
                <a:gd name="T28" fmla="*/ 511 w 567"/>
                <a:gd name="T29" fmla="*/ 567 h 737"/>
                <a:gd name="T30" fmla="*/ 511 w 567"/>
                <a:gd name="T31" fmla="*/ 283 h 737"/>
                <a:gd name="T32" fmla="*/ 454 w 567"/>
                <a:gd name="T33" fmla="*/ 283 h 737"/>
                <a:gd name="T34" fmla="*/ 454 w 567"/>
                <a:gd name="T35" fmla="*/ 227 h 737"/>
                <a:gd name="T36" fmla="*/ 340 w 567"/>
                <a:gd name="T37" fmla="*/ 227 h 737"/>
                <a:gd name="T38" fmla="*/ 340 w 567"/>
                <a:gd name="T39" fmla="*/ 283 h 737"/>
                <a:gd name="T40" fmla="*/ 227 w 567"/>
                <a:gd name="T41" fmla="*/ 283 h 737"/>
                <a:gd name="T42" fmla="*/ 227 w 567"/>
                <a:gd name="T43" fmla="*/ 0 h 737"/>
                <a:gd name="T44" fmla="*/ 114 w 567"/>
                <a:gd name="T45" fmla="*/ 0 h 737"/>
                <a:gd name="T46" fmla="*/ 114 w 567"/>
                <a:gd name="T47" fmla="*/ 113 h 737"/>
                <a:gd name="T48" fmla="*/ 0 w 567"/>
                <a:gd name="T4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7">
                  <a:moveTo>
                    <a:pt x="0" y="11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C6290A5E-9A72-4F67-9459-D348189DF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1418" cy="1758"/>
            </a:xfrm>
            <a:custGeom>
              <a:avLst/>
              <a:gdLst>
                <a:gd name="T0" fmla="*/ 511 w 1418"/>
                <a:gd name="T1" fmla="*/ 1474 h 1758"/>
                <a:gd name="T2" fmla="*/ 624 w 1418"/>
                <a:gd name="T3" fmla="*/ 1361 h 1758"/>
                <a:gd name="T4" fmla="*/ 737 w 1418"/>
                <a:gd name="T5" fmla="*/ 1644 h 1758"/>
                <a:gd name="T6" fmla="*/ 794 w 1418"/>
                <a:gd name="T7" fmla="*/ 1588 h 1758"/>
                <a:gd name="T8" fmla="*/ 851 w 1418"/>
                <a:gd name="T9" fmla="*/ 1644 h 1758"/>
                <a:gd name="T10" fmla="*/ 908 w 1418"/>
                <a:gd name="T11" fmla="*/ 1758 h 1758"/>
                <a:gd name="T12" fmla="*/ 1021 w 1418"/>
                <a:gd name="T13" fmla="*/ 1701 h 1758"/>
                <a:gd name="T14" fmla="*/ 1078 w 1418"/>
                <a:gd name="T15" fmla="*/ 1644 h 1758"/>
                <a:gd name="T16" fmla="*/ 1134 w 1418"/>
                <a:gd name="T17" fmla="*/ 1588 h 1758"/>
                <a:gd name="T18" fmla="*/ 1191 w 1418"/>
                <a:gd name="T19" fmla="*/ 1531 h 1758"/>
                <a:gd name="T20" fmla="*/ 1248 w 1418"/>
                <a:gd name="T21" fmla="*/ 1474 h 1758"/>
                <a:gd name="T22" fmla="*/ 1304 w 1418"/>
                <a:gd name="T23" fmla="*/ 1361 h 1758"/>
                <a:gd name="T24" fmla="*/ 1418 w 1418"/>
                <a:gd name="T25" fmla="*/ 1191 h 1758"/>
                <a:gd name="T26" fmla="*/ 1361 w 1418"/>
                <a:gd name="T27" fmla="*/ 1134 h 1758"/>
                <a:gd name="T28" fmla="*/ 1304 w 1418"/>
                <a:gd name="T29" fmla="*/ 907 h 1758"/>
                <a:gd name="T30" fmla="*/ 1248 w 1418"/>
                <a:gd name="T31" fmla="*/ 1077 h 1758"/>
                <a:gd name="T32" fmla="*/ 1134 w 1418"/>
                <a:gd name="T33" fmla="*/ 964 h 1758"/>
                <a:gd name="T34" fmla="*/ 1021 w 1418"/>
                <a:gd name="T35" fmla="*/ 907 h 1758"/>
                <a:gd name="T36" fmla="*/ 964 w 1418"/>
                <a:gd name="T37" fmla="*/ 851 h 1758"/>
                <a:gd name="T38" fmla="*/ 851 w 1418"/>
                <a:gd name="T39" fmla="*/ 907 h 1758"/>
                <a:gd name="T40" fmla="*/ 737 w 1418"/>
                <a:gd name="T41" fmla="*/ 794 h 1758"/>
                <a:gd name="T42" fmla="*/ 681 w 1418"/>
                <a:gd name="T43" fmla="*/ 737 h 1758"/>
                <a:gd name="T44" fmla="*/ 737 w 1418"/>
                <a:gd name="T45" fmla="*/ 454 h 1758"/>
                <a:gd name="T46" fmla="*/ 681 w 1418"/>
                <a:gd name="T47" fmla="*/ 397 h 1758"/>
                <a:gd name="T48" fmla="*/ 624 w 1418"/>
                <a:gd name="T49" fmla="*/ 284 h 1758"/>
                <a:gd name="T50" fmla="*/ 681 w 1418"/>
                <a:gd name="T51" fmla="*/ 227 h 1758"/>
                <a:gd name="T52" fmla="*/ 567 w 1418"/>
                <a:gd name="T53" fmla="*/ 113 h 1758"/>
                <a:gd name="T54" fmla="*/ 511 w 1418"/>
                <a:gd name="T55" fmla="*/ 57 h 1758"/>
                <a:gd name="T56" fmla="*/ 454 w 1418"/>
                <a:gd name="T57" fmla="*/ 0 h 1758"/>
                <a:gd name="T58" fmla="*/ 341 w 1418"/>
                <a:gd name="T59" fmla="*/ 113 h 1758"/>
                <a:gd name="T60" fmla="*/ 284 w 1418"/>
                <a:gd name="T61" fmla="*/ 170 h 1758"/>
                <a:gd name="T62" fmla="*/ 227 w 1418"/>
                <a:gd name="T63" fmla="*/ 227 h 1758"/>
                <a:gd name="T64" fmla="*/ 114 w 1418"/>
                <a:gd name="T65" fmla="*/ 284 h 1758"/>
                <a:gd name="T66" fmla="*/ 57 w 1418"/>
                <a:gd name="T67" fmla="*/ 397 h 1758"/>
                <a:gd name="T68" fmla="*/ 0 w 1418"/>
                <a:gd name="T69" fmla="*/ 454 h 1758"/>
                <a:gd name="T70" fmla="*/ 114 w 1418"/>
                <a:gd name="T71" fmla="*/ 624 h 1758"/>
                <a:gd name="T72" fmla="*/ 170 w 1418"/>
                <a:gd name="T73" fmla="*/ 1247 h 1758"/>
                <a:gd name="T74" fmla="*/ 227 w 1418"/>
                <a:gd name="T75" fmla="*/ 1304 h 1758"/>
                <a:gd name="T76" fmla="*/ 284 w 1418"/>
                <a:gd name="T77" fmla="*/ 1418 h 1758"/>
                <a:gd name="T78" fmla="*/ 397 w 1418"/>
                <a:gd name="T79" fmla="*/ 147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8" h="1758">
                  <a:moveTo>
                    <a:pt x="397" y="1474"/>
                  </a:moveTo>
                  <a:lnTo>
                    <a:pt x="511" y="1474"/>
                  </a:lnTo>
                  <a:lnTo>
                    <a:pt x="51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737" y="1644"/>
                  </a:lnTo>
                  <a:lnTo>
                    <a:pt x="737" y="1588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644"/>
                  </a:lnTo>
                  <a:lnTo>
                    <a:pt x="908" y="1644"/>
                  </a:lnTo>
                  <a:lnTo>
                    <a:pt x="908" y="1758"/>
                  </a:lnTo>
                  <a:lnTo>
                    <a:pt x="1021" y="1758"/>
                  </a:lnTo>
                  <a:lnTo>
                    <a:pt x="1021" y="1701"/>
                  </a:lnTo>
                  <a:lnTo>
                    <a:pt x="1078" y="1701"/>
                  </a:lnTo>
                  <a:lnTo>
                    <a:pt x="1078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248" y="1531"/>
                  </a:lnTo>
                  <a:lnTo>
                    <a:pt x="1248" y="1474"/>
                  </a:lnTo>
                  <a:lnTo>
                    <a:pt x="1304" y="1474"/>
                  </a:lnTo>
                  <a:lnTo>
                    <a:pt x="1304" y="1361"/>
                  </a:lnTo>
                  <a:lnTo>
                    <a:pt x="1418" y="1361"/>
                  </a:lnTo>
                  <a:lnTo>
                    <a:pt x="1418" y="1191"/>
                  </a:lnTo>
                  <a:lnTo>
                    <a:pt x="1361" y="1191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1077"/>
                  </a:lnTo>
                  <a:lnTo>
                    <a:pt x="1134" y="1077"/>
                  </a:lnTo>
                  <a:lnTo>
                    <a:pt x="1134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851" y="851"/>
                  </a:lnTo>
                  <a:lnTo>
                    <a:pt x="851" y="907"/>
                  </a:lnTo>
                  <a:lnTo>
                    <a:pt x="737" y="907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F0B0D07D-4337-496B-BCCB-9E06B9234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287"/>
              <a:ext cx="1360" cy="1191"/>
            </a:xfrm>
            <a:custGeom>
              <a:avLst/>
              <a:gdLst>
                <a:gd name="T0" fmla="*/ 56 w 1360"/>
                <a:gd name="T1" fmla="*/ 624 h 1191"/>
                <a:gd name="T2" fmla="*/ 0 w 1360"/>
                <a:gd name="T3" fmla="*/ 567 h 1191"/>
                <a:gd name="T4" fmla="*/ 56 w 1360"/>
                <a:gd name="T5" fmla="*/ 397 h 1191"/>
                <a:gd name="T6" fmla="*/ 113 w 1360"/>
                <a:gd name="T7" fmla="*/ 340 h 1191"/>
                <a:gd name="T8" fmla="*/ 170 w 1360"/>
                <a:gd name="T9" fmla="*/ 397 h 1191"/>
                <a:gd name="T10" fmla="*/ 340 w 1360"/>
                <a:gd name="T11" fmla="*/ 227 h 1191"/>
                <a:gd name="T12" fmla="*/ 396 w 1360"/>
                <a:gd name="T13" fmla="*/ 283 h 1191"/>
                <a:gd name="T14" fmla="*/ 510 w 1360"/>
                <a:gd name="T15" fmla="*/ 170 h 1191"/>
                <a:gd name="T16" fmla="*/ 623 w 1360"/>
                <a:gd name="T17" fmla="*/ 227 h 1191"/>
                <a:gd name="T18" fmla="*/ 680 w 1360"/>
                <a:gd name="T19" fmla="*/ 283 h 1191"/>
                <a:gd name="T20" fmla="*/ 737 w 1360"/>
                <a:gd name="T21" fmla="*/ 227 h 1191"/>
                <a:gd name="T22" fmla="*/ 793 w 1360"/>
                <a:gd name="T23" fmla="*/ 170 h 1191"/>
                <a:gd name="T24" fmla="*/ 850 w 1360"/>
                <a:gd name="T25" fmla="*/ 227 h 1191"/>
                <a:gd name="T26" fmla="*/ 907 w 1360"/>
                <a:gd name="T27" fmla="*/ 113 h 1191"/>
                <a:gd name="T28" fmla="*/ 963 w 1360"/>
                <a:gd name="T29" fmla="*/ 0 h 1191"/>
                <a:gd name="T30" fmla="*/ 1077 w 1360"/>
                <a:gd name="T31" fmla="*/ 113 h 1191"/>
                <a:gd name="T32" fmla="*/ 1134 w 1360"/>
                <a:gd name="T33" fmla="*/ 283 h 1191"/>
                <a:gd name="T34" fmla="*/ 1077 w 1360"/>
                <a:gd name="T35" fmla="*/ 397 h 1191"/>
                <a:gd name="T36" fmla="*/ 1134 w 1360"/>
                <a:gd name="T37" fmla="*/ 567 h 1191"/>
                <a:gd name="T38" fmla="*/ 1360 w 1360"/>
                <a:gd name="T39" fmla="*/ 624 h 1191"/>
                <a:gd name="T40" fmla="*/ 1304 w 1360"/>
                <a:gd name="T41" fmla="*/ 680 h 1191"/>
                <a:gd name="T42" fmla="*/ 1247 w 1360"/>
                <a:gd name="T43" fmla="*/ 907 h 1191"/>
                <a:gd name="T44" fmla="*/ 1190 w 1360"/>
                <a:gd name="T45" fmla="*/ 964 h 1191"/>
                <a:gd name="T46" fmla="*/ 1134 w 1360"/>
                <a:gd name="T47" fmla="*/ 907 h 1191"/>
                <a:gd name="T48" fmla="*/ 850 w 1360"/>
                <a:gd name="T49" fmla="*/ 964 h 1191"/>
                <a:gd name="T50" fmla="*/ 737 w 1360"/>
                <a:gd name="T51" fmla="*/ 1021 h 1191"/>
                <a:gd name="T52" fmla="*/ 623 w 1360"/>
                <a:gd name="T53" fmla="*/ 1134 h 1191"/>
                <a:gd name="T54" fmla="*/ 453 w 1360"/>
                <a:gd name="T55" fmla="*/ 1191 h 1191"/>
                <a:gd name="T56" fmla="*/ 340 w 1360"/>
                <a:gd name="T57" fmla="*/ 1134 h 1191"/>
                <a:gd name="T58" fmla="*/ 283 w 1360"/>
                <a:gd name="T59" fmla="*/ 1021 h 1191"/>
                <a:gd name="T60" fmla="*/ 340 w 1360"/>
                <a:gd name="T61" fmla="*/ 964 h 1191"/>
                <a:gd name="T62" fmla="*/ 226 w 1360"/>
                <a:gd name="T63" fmla="*/ 850 h 1191"/>
                <a:gd name="T64" fmla="*/ 170 w 1360"/>
                <a:gd name="T65" fmla="*/ 794 h 1191"/>
                <a:gd name="T66" fmla="*/ 113 w 1360"/>
                <a:gd name="T67" fmla="*/ 73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0" h="1191">
                  <a:moveTo>
                    <a:pt x="56" y="737"/>
                  </a:move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963" y="113"/>
                  </a:lnTo>
                  <a:lnTo>
                    <a:pt x="963" y="0"/>
                  </a:lnTo>
                  <a:lnTo>
                    <a:pt x="1077" y="0"/>
                  </a:lnTo>
                  <a:lnTo>
                    <a:pt x="1077" y="113"/>
                  </a:lnTo>
                  <a:lnTo>
                    <a:pt x="1134" y="113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680"/>
                  </a:lnTo>
                  <a:lnTo>
                    <a:pt x="1247" y="680"/>
                  </a:lnTo>
                  <a:lnTo>
                    <a:pt x="1247" y="907"/>
                  </a:lnTo>
                  <a:lnTo>
                    <a:pt x="1190" y="907"/>
                  </a:lnTo>
                  <a:lnTo>
                    <a:pt x="1190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850" y="90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623" y="1021"/>
                  </a:lnTo>
                  <a:lnTo>
                    <a:pt x="623" y="1134"/>
                  </a:lnTo>
                  <a:lnTo>
                    <a:pt x="453" y="1134"/>
                  </a:lnTo>
                  <a:lnTo>
                    <a:pt x="453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26" y="964"/>
                  </a:lnTo>
                  <a:lnTo>
                    <a:pt x="226" y="850"/>
                  </a:lnTo>
                  <a:lnTo>
                    <a:pt x="170" y="85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56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C05B5033-6C9A-4FEA-9E61-7FBD54BF1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20"/>
              <a:ext cx="2212" cy="1304"/>
            </a:xfrm>
            <a:custGeom>
              <a:avLst/>
              <a:gdLst>
                <a:gd name="T0" fmla="*/ 114 w 2212"/>
                <a:gd name="T1" fmla="*/ 964 h 1304"/>
                <a:gd name="T2" fmla="*/ 284 w 2212"/>
                <a:gd name="T3" fmla="*/ 794 h 1304"/>
                <a:gd name="T4" fmla="*/ 340 w 2212"/>
                <a:gd name="T5" fmla="*/ 850 h 1304"/>
                <a:gd name="T6" fmla="*/ 454 w 2212"/>
                <a:gd name="T7" fmla="*/ 737 h 1304"/>
                <a:gd name="T8" fmla="*/ 567 w 2212"/>
                <a:gd name="T9" fmla="*/ 794 h 1304"/>
                <a:gd name="T10" fmla="*/ 624 w 2212"/>
                <a:gd name="T11" fmla="*/ 850 h 1304"/>
                <a:gd name="T12" fmla="*/ 681 w 2212"/>
                <a:gd name="T13" fmla="*/ 794 h 1304"/>
                <a:gd name="T14" fmla="*/ 737 w 2212"/>
                <a:gd name="T15" fmla="*/ 737 h 1304"/>
                <a:gd name="T16" fmla="*/ 794 w 2212"/>
                <a:gd name="T17" fmla="*/ 794 h 1304"/>
                <a:gd name="T18" fmla="*/ 851 w 2212"/>
                <a:gd name="T19" fmla="*/ 680 h 1304"/>
                <a:gd name="T20" fmla="*/ 907 w 2212"/>
                <a:gd name="T21" fmla="*/ 567 h 1304"/>
                <a:gd name="T22" fmla="*/ 1021 w 2212"/>
                <a:gd name="T23" fmla="*/ 680 h 1304"/>
                <a:gd name="T24" fmla="*/ 1078 w 2212"/>
                <a:gd name="T25" fmla="*/ 850 h 1304"/>
                <a:gd name="T26" fmla="*/ 1021 w 2212"/>
                <a:gd name="T27" fmla="*/ 964 h 1304"/>
                <a:gd name="T28" fmla="*/ 1078 w 2212"/>
                <a:gd name="T29" fmla="*/ 1134 h 1304"/>
                <a:gd name="T30" fmla="*/ 1304 w 2212"/>
                <a:gd name="T31" fmla="*/ 1191 h 1304"/>
                <a:gd name="T32" fmla="*/ 1531 w 2212"/>
                <a:gd name="T33" fmla="*/ 1134 h 1304"/>
                <a:gd name="T34" fmla="*/ 1645 w 2212"/>
                <a:gd name="T35" fmla="*/ 1191 h 1304"/>
                <a:gd name="T36" fmla="*/ 1701 w 2212"/>
                <a:gd name="T37" fmla="*/ 1247 h 1304"/>
                <a:gd name="T38" fmla="*/ 1758 w 2212"/>
                <a:gd name="T39" fmla="*/ 1191 h 1304"/>
                <a:gd name="T40" fmla="*/ 1871 w 2212"/>
                <a:gd name="T41" fmla="*/ 1304 h 1304"/>
                <a:gd name="T42" fmla="*/ 1985 w 2212"/>
                <a:gd name="T43" fmla="*/ 1247 h 1304"/>
                <a:gd name="T44" fmla="*/ 2041 w 2212"/>
                <a:gd name="T45" fmla="*/ 1020 h 1304"/>
                <a:gd name="T46" fmla="*/ 2098 w 2212"/>
                <a:gd name="T47" fmla="*/ 794 h 1304"/>
                <a:gd name="T48" fmla="*/ 2212 w 2212"/>
                <a:gd name="T49" fmla="*/ 737 h 1304"/>
                <a:gd name="T50" fmla="*/ 2098 w 2212"/>
                <a:gd name="T51" fmla="*/ 453 h 1304"/>
                <a:gd name="T52" fmla="*/ 2041 w 2212"/>
                <a:gd name="T53" fmla="*/ 283 h 1304"/>
                <a:gd name="T54" fmla="*/ 1985 w 2212"/>
                <a:gd name="T55" fmla="*/ 170 h 1304"/>
                <a:gd name="T56" fmla="*/ 1871 w 2212"/>
                <a:gd name="T57" fmla="*/ 113 h 1304"/>
                <a:gd name="T58" fmla="*/ 1588 w 2212"/>
                <a:gd name="T59" fmla="*/ 57 h 1304"/>
                <a:gd name="T60" fmla="*/ 1474 w 2212"/>
                <a:gd name="T61" fmla="*/ 0 h 1304"/>
                <a:gd name="T62" fmla="*/ 1361 w 2212"/>
                <a:gd name="T63" fmla="*/ 113 h 1304"/>
                <a:gd name="T64" fmla="*/ 1304 w 2212"/>
                <a:gd name="T65" fmla="*/ 170 h 1304"/>
                <a:gd name="T66" fmla="*/ 1191 w 2212"/>
                <a:gd name="T67" fmla="*/ 113 h 1304"/>
                <a:gd name="T68" fmla="*/ 1021 w 2212"/>
                <a:gd name="T69" fmla="*/ 170 h 1304"/>
                <a:gd name="T70" fmla="*/ 907 w 2212"/>
                <a:gd name="T71" fmla="*/ 113 h 1304"/>
                <a:gd name="T72" fmla="*/ 794 w 2212"/>
                <a:gd name="T73" fmla="*/ 227 h 1304"/>
                <a:gd name="T74" fmla="*/ 737 w 2212"/>
                <a:gd name="T75" fmla="*/ 170 h 1304"/>
                <a:gd name="T76" fmla="*/ 681 w 2212"/>
                <a:gd name="T77" fmla="*/ 57 h 1304"/>
                <a:gd name="T78" fmla="*/ 511 w 2212"/>
                <a:gd name="T79" fmla="*/ 227 h 1304"/>
                <a:gd name="T80" fmla="*/ 454 w 2212"/>
                <a:gd name="T81" fmla="*/ 397 h 1304"/>
                <a:gd name="T82" fmla="*/ 340 w 2212"/>
                <a:gd name="T83" fmla="*/ 453 h 1304"/>
                <a:gd name="T84" fmla="*/ 227 w 2212"/>
                <a:gd name="T85" fmla="*/ 510 h 1304"/>
                <a:gd name="T86" fmla="*/ 114 w 2212"/>
                <a:gd name="T87" fmla="*/ 567 h 1304"/>
                <a:gd name="T88" fmla="*/ 57 w 2212"/>
                <a:gd name="T89" fmla="*/ 624 h 1304"/>
                <a:gd name="T90" fmla="*/ 0 w 2212"/>
                <a:gd name="T91" fmla="*/ 680 h 1304"/>
                <a:gd name="T92" fmla="*/ 170 w 2212"/>
                <a:gd name="T93" fmla="*/ 794 h 1304"/>
                <a:gd name="T94" fmla="*/ 114 w 2212"/>
                <a:gd name="T95" fmla="*/ 90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12" h="1304">
                  <a:moveTo>
                    <a:pt x="114" y="907"/>
                  </a:moveTo>
                  <a:lnTo>
                    <a:pt x="11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1078" y="680"/>
                  </a:lnTo>
                  <a:lnTo>
                    <a:pt x="1078" y="850"/>
                  </a:lnTo>
                  <a:lnTo>
                    <a:pt x="1021" y="850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531" y="1191"/>
                  </a:lnTo>
                  <a:lnTo>
                    <a:pt x="1531" y="1134"/>
                  </a:lnTo>
                  <a:lnTo>
                    <a:pt x="1645" y="1134"/>
                  </a:lnTo>
                  <a:lnTo>
                    <a:pt x="1645" y="1191"/>
                  </a:lnTo>
                  <a:lnTo>
                    <a:pt x="1701" y="1191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58" y="1191"/>
                  </a:lnTo>
                  <a:lnTo>
                    <a:pt x="1871" y="1191"/>
                  </a:lnTo>
                  <a:lnTo>
                    <a:pt x="1871" y="1304"/>
                  </a:lnTo>
                  <a:lnTo>
                    <a:pt x="1985" y="1304"/>
                  </a:lnTo>
                  <a:lnTo>
                    <a:pt x="1985" y="1247"/>
                  </a:lnTo>
                  <a:lnTo>
                    <a:pt x="2041" y="1247"/>
                  </a:lnTo>
                  <a:lnTo>
                    <a:pt x="2041" y="1020"/>
                  </a:lnTo>
                  <a:lnTo>
                    <a:pt x="2098" y="1020"/>
                  </a:lnTo>
                  <a:lnTo>
                    <a:pt x="2098" y="794"/>
                  </a:lnTo>
                  <a:lnTo>
                    <a:pt x="2212" y="794"/>
                  </a:lnTo>
                  <a:lnTo>
                    <a:pt x="2212" y="737"/>
                  </a:lnTo>
                  <a:lnTo>
                    <a:pt x="2098" y="737"/>
                  </a:lnTo>
                  <a:lnTo>
                    <a:pt x="2098" y="453"/>
                  </a:lnTo>
                  <a:lnTo>
                    <a:pt x="2041" y="453"/>
                  </a:lnTo>
                  <a:lnTo>
                    <a:pt x="2041" y="283"/>
                  </a:lnTo>
                  <a:lnTo>
                    <a:pt x="1985" y="283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113"/>
                  </a:lnTo>
                  <a:lnTo>
                    <a:pt x="1588" y="113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681" y="17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BC4EA9CD-3900-4DE7-A73E-C58D9C11C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385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7 w 113"/>
                <a:gd name="T3" fmla="*/ 0 h 170"/>
                <a:gd name="T4" fmla="*/ 57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113 w 113"/>
                <a:gd name="T11" fmla="*/ 17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314CDAF1-AE8A-4317-AE00-4AC08B6AD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271"/>
              <a:ext cx="113" cy="227"/>
            </a:xfrm>
            <a:custGeom>
              <a:avLst/>
              <a:gdLst>
                <a:gd name="T0" fmla="*/ 57 w 113"/>
                <a:gd name="T1" fmla="*/ 0 h 227"/>
                <a:gd name="T2" fmla="*/ 57 w 113"/>
                <a:gd name="T3" fmla="*/ 57 h 227"/>
                <a:gd name="T4" fmla="*/ 0 w 113"/>
                <a:gd name="T5" fmla="*/ 57 h 227"/>
                <a:gd name="T6" fmla="*/ 0 w 113"/>
                <a:gd name="T7" fmla="*/ 227 h 227"/>
                <a:gd name="T8" fmla="*/ 113 w 113"/>
                <a:gd name="T9" fmla="*/ 227 h 227"/>
                <a:gd name="T10" fmla="*/ 113 w 113"/>
                <a:gd name="T11" fmla="*/ 0 h 227"/>
                <a:gd name="T12" fmla="*/ 57 w 11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95B13B06-9FE2-4BAB-88C6-0AA24CEBD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4498"/>
              <a:ext cx="340" cy="284"/>
            </a:xfrm>
            <a:custGeom>
              <a:avLst/>
              <a:gdLst>
                <a:gd name="T0" fmla="*/ 226 w 340"/>
                <a:gd name="T1" fmla="*/ 0 h 284"/>
                <a:gd name="T2" fmla="*/ 226 w 340"/>
                <a:gd name="T3" fmla="*/ 57 h 284"/>
                <a:gd name="T4" fmla="*/ 56 w 340"/>
                <a:gd name="T5" fmla="*/ 57 h 284"/>
                <a:gd name="T6" fmla="*/ 56 w 340"/>
                <a:gd name="T7" fmla="*/ 114 h 284"/>
                <a:gd name="T8" fmla="*/ 0 w 340"/>
                <a:gd name="T9" fmla="*/ 114 h 284"/>
                <a:gd name="T10" fmla="*/ 0 w 340"/>
                <a:gd name="T11" fmla="*/ 284 h 284"/>
                <a:gd name="T12" fmla="*/ 170 w 340"/>
                <a:gd name="T13" fmla="*/ 284 h 284"/>
                <a:gd name="T14" fmla="*/ 170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0 h 284"/>
                <a:gd name="T24" fmla="*/ 226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226" y="0"/>
                  </a:moveTo>
                  <a:lnTo>
                    <a:pt x="226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55DEA440-CB16-4CE1-B6C8-D4C5BF7C1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271"/>
              <a:ext cx="340" cy="454"/>
            </a:xfrm>
            <a:custGeom>
              <a:avLst/>
              <a:gdLst>
                <a:gd name="T0" fmla="*/ 57 w 340"/>
                <a:gd name="T1" fmla="*/ 0 h 454"/>
                <a:gd name="T2" fmla="*/ 57 w 340"/>
                <a:gd name="T3" fmla="*/ 57 h 454"/>
                <a:gd name="T4" fmla="*/ 0 w 340"/>
                <a:gd name="T5" fmla="*/ 57 h 454"/>
                <a:gd name="T6" fmla="*/ 0 w 340"/>
                <a:gd name="T7" fmla="*/ 171 h 454"/>
                <a:gd name="T8" fmla="*/ 57 w 340"/>
                <a:gd name="T9" fmla="*/ 171 h 454"/>
                <a:gd name="T10" fmla="*/ 57 w 340"/>
                <a:gd name="T11" fmla="*/ 227 h 454"/>
                <a:gd name="T12" fmla="*/ 113 w 340"/>
                <a:gd name="T13" fmla="*/ 227 h 454"/>
                <a:gd name="T14" fmla="*/ 113 w 340"/>
                <a:gd name="T15" fmla="*/ 341 h 454"/>
                <a:gd name="T16" fmla="*/ 170 w 340"/>
                <a:gd name="T17" fmla="*/ 341 h 454"/>
                <a:gd name="T18" fmla="*/ 170 w 340"/>
                <a:gd name="T19" fmla="*/ 397 h 454"/>
                <a:gd name="T20" fmla="*/ 227 w 340"/>
                <a:gd name="T21" fmla="*/ 397 h 454"/>
                <a:gd name="T22" fmla="*/ 227 w 340"/>
                <a:gd name="T23" fmla="*/ 454 h 454"/>
                <a:gd name="T24" fmla="*/ 340 w 340"/>
                <a:gd name="T25" fmla="*/ 454 h 454"/>
                <a:gd name="T26" fmla="*/ 340 w 340"/>
                <a:gd name="T27" fmla="*/ 284 h 454"/>
                <a:gd name="T28" fmla="*/ 284 w 340"/>
                <a:gd name="T29" fmla="*/ 284 h 454"/>
                <a:gd name="T30" fmla="*/ 284 w 340"/>
                <a:gd name="T31" fmla="*/ 227 h 454"/>
                <a:gd name="T32" fmla="*/ 340 w 340"/>
                <a:gd name="T33" fmla="*/ 227 h 454"/>
                <a:gd name="T34" fmla="*/ 340 w 340"/>
                <a:gd name="T35" fmla="*/ 114 h 454"/>
                <a:gd name="T36" fmla="*/ 227 w 340"/>
                <a:gd name="T37" fmla="*/ 114 h 454"/>
                <a:gd name="T38" fmla="*/ 227 w 340"/>
                <a:gd name="T39" fmla="*/ 0 h 454"/>
                <a:gd name="T40" fmla="*/ 57 w 340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397F6293-427B-4D1E-8381-3851B6415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045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170 w 397"/>
                <a:gd name="T3" fmla="*/ 0 h 226"/>
                <a:gd name="T4" fmla="*/ 170 w 397"/>
                <a:gd name="T5" fmla="*/ 56 h 226"/>
                <a:gd name="T6" fmla="*/ 0 w 397"/>
                <a:gd name="T7" fmla="*/ 56 h 226"/>
                <a:gd name="T8" fmla="*/ 0 w 397"/>
                <a:gd name="T9" fmla="*/ 113 h 226"/>
                <a:gd name="T10" fmla="*/ 113 w 397"/>
                <a:gd name="T11" fmla="*/ 113 h 226"/>
                <a:gd name="T12" fmla="*/ 113 w 397"/>
                <a:gd name="T13" fmla="*/ 170 h 226"/>
                <a:gd name="T14" fmla="*/ 170 w 397"/>
                <a:gd name="T15" fmla="*/ 170 h 226"/>
                <a:gd name="T16" fmla="*/ 170 w 397"/>
                <a:gd name="T17" fmla="*/ 226 h 226"/>
                <a:gd name="T18" fmla="*/ 340 w 397"/>
                <a:gd name="T19" fmla="*/ 226 h 226"/>
                <a:gd name="T20" fmla="*/ 340 w 397"/>
                <a:gd name="T21" fmla="*/ 56 h 226"/>
                <a:gd name="T22" fmla="*/ 397 w 397"/>
                <a:gd name="T23" fmla="*/ 56 h 226"/>
                <a:gd name="T24" fmla="*/ 397 w 397"/>
                <a:gd name="T2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9218845B-0C5F-4948-BB71-7BBC1C36D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101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38EBEFA7-A437-45CF-9E79-91C6B256F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081"/>
              <a:ext cx="850" cy="964"/>
            </a:xfrm>
            <a:custGeom>
              <a:avLst/>
              <a:gdLst>
                <a:gd name="T0" fmla="*/ 794 w 850"/>
                <a:gd name="T1" fmla="*/ 907 h 964"/>
                <a:gd name="T2" fmla="*/ 567 w 850"/>
                <a:gd name="T3" fmla="*/ 907 h 964"/>
                <a:gd name="T4" fmla="*/ 510 w 850"/>
                <a:gd name="T5" fmla="*/ 907 h 964"/>
                <a:gd name="T6" fmla="*/ 510 w 850"/>
                <a:gd name="T7" fmla="*/ 964 h 964"/>
                <a:gd name="T8" fmla="*/ 453 w 850"/>
                <a:gd name="T9" fmla="*/ 964 h 964"/>
                <a:gd name="T10" fmla="*/ 453 w 850"/>
                <a:gd name="T11" fmla="*/ 907 h 964"/>
                <a:gd name="T12" fmla="*/ 397 w 850"/>
                <a:gd name="T13" fmla="*/ 907 h 964"/>
                <a:gd name="T14" fmla="*/ 397 w 850"/>
                <a:gd name="T15" fmla="*/ 794 h 964"/>
                <a:gd name="T16" fmla="*/ 453 w 850"/>
                <a:gd name="T17" fmla="*/ 794 h 964"/>
                <a:gd name="T18" fmla="*/ 453 w 850"/>
                <a:gd name="T19" fmla="*/ 680 h 964"/>
                <a:gd name="T20" fmla="*/ 340 w 850"/>
                <a:gd name="T21" fmla="*/ 680 h 964"/>
                <a:gd name="T22" fmla="*/ 340 w 850"/>
                <a:gd name="T23" fmla="*/ 623 h 964"/>
                <a:gd name="T24" fmla="*/ 283 w 850"/>
                <a:gd name="T25" fmla="*/ 623 h 964"/>
                <a:gd name="T26" fmla="*/ 283 w 850"/>
                <a:gd name="T27" fmla="*/ 510 h 964"/>
                <a:gd name="T28" fmla="*/ 227 w 850"/>
                <a:gd name="T29" fmla="*/ 510 h 964"/>
                <a:gd name="T30" fmla="*/ 227 w 850"/>
                <a:gd name="T31" fmla="*/ 397 h 964"/>
                <a:gd name="T32" fmla="*/ 170 w 850"/>
                <a:gd name="T33" fmla="*/ 397 h 964"/>
                <a:gd name="T34" fmla="*/ 170 w 850"/>
                <a:gd name="T35" fmla="*/ 453 h 964"/>
                <a:gd name="T36" fmla="*/ 114 w 850"/>
                <a:gd name="T37" fmla="*/ 453 h 964"/>
                <a:gd name="T38" fmla="*/ 114 w 850"/>
                <a:gd name="T39" fmla="*/ 398 h 964"/>
                <a:gd name="T40" fmla="*/ 0 w 850"/>
                <a:gd name="T41" fmla="*/ 397 h 964"/>
                <a:gd name="T42" fmla="*/ 0 w 850"/>
                <a:gd name="T43" fmla="*/ 283 h 964"/>
                <a:gd name="T44" fmla="*/ 57 w 850"/>
                <a:gd name="T45" fmla="*/ 283 h 964"/>
                <a:gd name="T46" fmla="*/ 57 w 850"/>
                <a:gd name="T47" fmla="*/ 227 h 964"/>
                <a:gd name="T48" fmla="*/ 113 w 850"/>
                <a:gd name="T49" fmla="*/ 227 h 964"/>
                <a:gd name="T50" fmla="*/ 113 w 850"/>
                <a:gd name="T51" fmla="*/ 170 h 964"/>
                <a:gd name="T52" fmla="*/ 283 w 850"/>
                <a:gd name="T53" fmla="*/ 170 h 964"/>
                <a:gd name="T54" fmla="*/ 283 w 850"/>
                <a:gd name="T55" fmla="*/ 113 h 964"/>
                <a:gd name="T56" fmla="*/ 340 w 850"/>
                <a:gd name="T57" fmla="*/ 113 h 964"/>
                <a:gd name="T58" fmla="*/ 340 w 850"/>
                <a:gd name="T59" fmla="*/ 56 h 964"/>
                <a:gd name="T60" fmla="*/ 397 w 850"/>
                <a:gd name="T61" fmla="*/ 56 h 964"/>
                <a:gd name="T62" fmla="*/ 397 w 850"/>
                <a:gd name="T63" fmla="*/ 0 h 964"/>
                <a:gd name="T64" fmla="*/ 453 w 850"/>
                <a:gd name="T65" fmla="*/ 0 h 964"/>
                <a:gd name="T66" fmla="*/ 453 w 850"/>
                <a:gd name="T67" fmla="*/ 113 h 964"/>
                <a:gd name="T68" fmla="*/ 567 w 850"/>
                <a:gd name="T69" fmla="*/ 113 h 964"/>
                <a:gd name="T70" fmla="*/ 567 w 850"/>
                <a:gd name="T71" fmla="*/ 227 h 964"/>
                <a:gd name="T72" fmla="*/ 624 w 850"/>
                <a:gd name="T73" fmla="*/ 227 h 964"/>
                <a:gd name="T74" fmla="*/ 624 w 850"/>
                <a:gd name="T75" fmla="*/ 170 h 964"/>
                <a:gd name="T76" fmla="*/ 737 w 850"/>
                <a:gd name="T77" fmla="*/ 170 h 964"/>
                <a:gd name="T78" fmla="*/ 737 w 850"/>
                <a:gd name="T79" fmla="*/ 283 h 964"/>
                <a:gd name="T80" fmla="*/ 680 w 850"/>
                <a:gd name="T81" fmla="*/ 283 h 964"/>
                <a:gd name="T82" fmla="*/ 680 w 850"/>
                <a:gd name="T83" fmla="*/ 340 h 964"/>
                <a:gd name="T84" fmla="*/ 850 w 850"/>
                <a:gd name="T85" fmla="*/ 340 h 964"/>
                <a:gd name="T86" fmla="*/ 850 w 850"/>
                <a:gd name="T87" fmla="*/ 397 h 964"/>
                <a:gd name="T88" fmla="*/ 794 w 850"/>
                <a:gd name="T89" fmla="*/ 397 h 964"/>
                <a:gd name="T90" fmla="*/ 794 w 850"/>
                <a:gd name="T91" fmla="*/ 567 h 964"/>
                <a:gd name="T92" fmla="*/ 680 w 850"/>
                <a:gd name="T93" fmla="*/ 567 h 964"/>
                <a:gd name="T94" fmla="*/ 680 w 850"/>
                <a:gd name="T95" fmla="*/ 623 h 964"/>
                <a:gd name="T96" fmla="*/ 794 w 850"/>
                <a:gd name="T97" fmla="*/ 623 h 964"/>
                <a:gd name="T98" fmla="*/ 794 w 850"/>
                <a:gd name="T99" fmla="*/ 737 h 964"/>
                <a:gd name="T100" fmla="*/ 850 w 850"/>
                <a:gd name="T101" fmla="*/ 737 h 964"/>
                <a:gd name="T102" fmla="*/ 850 w 850"/>
                <a:gd name="T103" fmla="*/ 850 h 964"/>
                <a:gd name="T104" fmla="*/ 794 w 850"/>
                <a:gd name="T105" fmla="*/ 850 h 964"/>
                <a:gd name="T106" fmla="*/ 794 w 850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50" h="964">
                  <a:moveTo>
                    <a:pt x="794" y="907"/>
                  </a:move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397" y="907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8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850" y="340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850"/>
                  </a:lnTo>
                  <a:lnTo>
                    <a:pt x="794" y="850"/>
                  </a:lnTo>
                  <a:lnTo>
                    <a:pt x="79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834AF38B-0050-4A23-A042-214596801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158"/>
              <a:ext cx="340" cy="227"/>
            </a:xfrm>
            <a:custGeom>
              <a:avLst/>
              <a:gdLst>
                <a:gd name="T0" fmla="*/ 170 w 340"/>
                <a:gd name="T1" fmla="*/ 113 h 227"/>
                <a:gd name="T2" fmla="*/ 0 w 340"/>
                <a:gd name="T3" fmla="*/ 113 h 227"/>
                <a:gd name="T4" fmla="*/ 0 w 340"/>
                <a:gd name="T5" fmla="*/ 227 h 227"/>
                <a:gd name="T6" fmla="*/ 113 w 340"/>
                <a:gd name="T7" fmla="*/ 227 h 227"/>
                <a:gd name="T8" fmla="*/ 113 w 340"/>
                <a:gd name="T9" fmla="*/ 170 h 227"/>
                <a:gd name="T10" fmla="*/ 340 w 340"/>
                <a:gd name="T11" fmla="*/ 170 h 227"/>
                <a:gd name="T12" fmla="*/ 340 w 340"/>
                <a:gd name="T13" fmla="*/ 57 h 227"/>
                <a:gd name="T14" fmla="*/ 284 w 340"/>
                <a:gd name="T15" fmla="*/ 57 h 227"/>
                <a:gd name="T16" fmla="*/ 284 w 340"/>
                <a:gd name="T17" fmla="*/ 0 h 227"/>
                <a:gd name="T18" fmla="*/ 227 w 340"/>
                <a:gd name="T19" fmla="*/ 0 h 227"/>
                <a:gd name="T20" fmla="*/ 227 w 340"/>
                <a:gd name="T21" fmla="*/ 57 h 227"/>
                <a:gd name="T22" fmla="*/ 170 w 340"/>
                <a:gd name="T23" fmla="*/ 57 h 227"/>
                <a:gd name="T24" fmla="*/ 170 w 340"/>
                <a:gd name="T2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27">
                  <a:moveTo>
                    <a:pt x="170" y="113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D3077DD4-5258-4C0A-B39D-D9DC36A5E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344"/>
              <a:ext cx="1134" cy="1871"/>
            </a:xfrm>
            <a:custGeom>
              <a:avLst/>
              <a:gdLst>
                <a:gd name="T0" fmla="*/ 227 w 1134"/>
                <a:gd name="T1" fmla="*/ 1757 h 1871"/>
                <a:gd name="T2" fmla="*/ 340 w 1134"/>
                <a:gd name="T3" fmla="*/ 1701 h 1871"/>
                <a:gd name="T4" fmla="*/ 511 w 1134"/>
                <a:gd name="T5" fmla="*/ 1757 h 1871"/>
                <a:gd name="T6" fmla="*/ 624 w 1134"/>
                <a:gd name="T7" fmla="*/ 1814 h 1871"/>
                <a:gd name="T8" fmla="*/ 737 w 1134"/>
                <a:gd name="T9" fmla="*/ 1871 h 1871"/>
                <a:gd name="T10" fmla="*/ 794 w 1134"/>
                <a:gd name="T11" fmla="*/ 1814 h 1871"/>
                <a:gd name="T12" fmla="*/ 851 w 1134"/>
                <a:gd name="T13" fmla="*/ 1587 h 1871"/>
                <a:gd name="T14" fmla="*/ 1078 w 1134"/>
                <a:gd name="T15" fmla="*/ 1531 h 1871"/>
                <a:gd name="T16" fmla="*/ 1134 w 1134"/>
                <a:gd name="T17" fmla="*/ 1190 h 1871"/>
                <a:gd name="T18" fmla="*/ 1078 w 1134"/>
                <a:gd name="T19" fmla="*/ 850 h 1871"/>
                <a:gd name="T20" fmla="*/ 1021 w 1134"/>
                <a:gd name="T21" fmla="*/ 793 h 1871"/>
                <a:gd name="T22" fmla="*/ 964 w 1134"/>
                <a:gd name="T23" fmla="*/ 737 h 1871"/>
                <a:gd name="T24" fmla="*/ 851 w 1134"/>
                <a:gd name="T25" fmla="*/ 623 h 1871"/>
                <a:gd name="T26" fmla="*/ 794 w 1134"/>
                <a:gd name="T27" fmla="*/ 510 h 1871"/>
                <a:gd name="T28" fmla="*/ 851 w 1134"/>
                <a:gd name="T29" fmla="*/ 453 h 1871"/>
                <a:gd name="T30" fmla="*/ 907 w 1134"/>
                <a:gd name="T31" fmla="*/ 226 h 1871"/>
                <a:gd name="T32" fmla="*/ 794 w 1134"/>
                <a:gd name="T33" fmla="*/ 170 h 1871"/>
                <a:gd name="T34" fmla="*/ 737 w 1134"/>
                <a:gd name="T35" fmla="*/ 0 h 1871"/>
                <a:gd name="T36" fmla="*/ 567 w 1134"/>
                <a:gd name="T37" fmla="*/ 113 h 1871"/>
                <a:gd name="T38" fmla="*/ 511 w 1134"/>
                <a:gd name="T39" fmla="*/ 283 h 1871"/>
                <a:gd name="T40" fmla="*/ 454 w 1134"/>
                <a:gd name="T41" fmla="*/ 396 h 1871"/>
                <a:gd name="T42" fmla="*/ 397 w 1134"/>
                <a:gd name="T43" fmla="*/ 340 h 1871"/>
                <a:gd name="T44" fmla="*/ 227 w 1134"/>
                <a:gd name="T45" fmla="*/ 226 h 1871"/>
                <a:gd name="T46" fmla="*/ 114 w 1134"/>
                <a:gd name="T47" fmla="*/ 340 h 1871"/>
                <a:gd name="T48" fmla="*/ 170 w 1134"/>
                <a:gd name="T49" fmla="*/ 567 h 1871"/>
                <a:gd name="T50" fmla="*/ 227 w 1134"/>
                <a:gd name="T51" fmla="*/ 623 h 1871"/>
                <a:gd name="T52" fmla="*/ 284 w 1134"/>
                <a:gd name="T53" fmla="*/ 680 h 1871"/>
                <a:gd name="T54" fmla="*/ 227 w 1134"/>
                <a:gd name="T55" fmla="*/ 850 h 1871"/>
                <a:gd name="T56" fmla="*/ 170 w 1134"/>
                <a:gd name="T57" fmla="*/ 907 h 1871"/>
                <a:gd name="T58" fmla="*/ 57 w 1134"/>
                <a:gd name="T59" fmla="*/ 964 h 1871"/>
                <a:gd name="T60" fmla="*/ 0 w 1134"/>
                <a:gd name="T61" fmla="*/ 1020 h 1871"/>
                <a:gd name="T62" fmla="*/ 170 w 1134"/>
                <a:gd name="T63" fmla="*/ 1077 h 1871"/>
                <a:gd name="T64" fmla="*/ 114 w 1134"/>
                <a:gd name="T65" fmla="*/ 1134 h 1871"/>
                <a:gd name="T66" fmla="*/ 0 w 1134"/>
                <a:gd name="T67" fmla="*/ 1304 h 1871"/>
                <a:gd name="T68" fmla="*/ 114 w 1134"/>
                <a:gd name="T69" fmla="*/ 1360 h 1871"/>
                <a:gd name="T70" fmla="*/ 170 w 1134"/>
                <a:gd name="T71" fmla="*/ 1474 h 1871"/>
                <a:gd name="T72" fmla="*/ 227 w 1134"/>
                <a:gd name="T73" fmla="*/ 1531 h 1871"/>
                <a:gd name="T74" fmla="*/ 284 w 1134"/>
                <a:gd name="T75" fmla="*/ 1474 h 1871"/>
                <a:gd name="T76" fmla="*/ 170 w 1134"/>
                <a:gd name="T77" fmla="*/ 1644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871">
                  <a:moveTo>
                    <a:pt x="170" y="1757"/>
                  </a:moveTo>
                  <a:lnTo>
                    <a:pt x="227" y="1757"/>
                  </a:lnTo>
                  <a:lnTo>
                    <a:pt x="227" y="1701"/>
                  </a:lnTo>
                  <a:lnTo>
                    <a:pt x="340" y="1701"/>
                  </a:lnTo>
                  <a:lnTo>
                    <a:pt x="340" y="1757"/>
                  </a:lnTo>
                  <a:lnTo>
                    <a:pt x="511" y="1757"/>
                  </a:lnTo>
                  <a:lnTo>
                    <a:pt x="511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737" y="1871"/>
                  </a:lnTo>
                  <a:lnTo>
                    <a:pt x="737" y="1814"/>
                  </a:lnTo>
                  <a:lnTo>
                    <a:pt x="794" y="1814"/>
                  </a:lnTo>
                  <a:lnTo>
                    <a:pt x="794" y="1587"/>
                  </a:lnTo>
                  <a:lnTo>
                    <a:pt x="851" y="1587"/>
                  </a:lnTo>
                  <a:lnTo>
                    <a:pt x="851" y="1531"/>
                  </a:lnTo>
                  <a:lnTo>
                    <a:pt x="1078" y="1531"/>
                  </a:lnTo>
                  <a:lnTo>
                    <a:pt x="1078" y="1190"/>
                  </a:lnTo>
                  <a:lnTo>
                    <a:pt x="1134" y="1190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793"/>
                  </a:lnTo>
                  <a:lnTo>
                    <a:pt x="1021" y="793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23"/>
                  </a:lnTo>
                  <a:lnTo>
                    <a:pt x="851" y="623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851" y="45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360"/>
                  </a:lnTo>
                  <a:lnTo>
                    <a:pt x="114" y="1360"/>
                  </a:lnTo>
                  <a:lnTo>
                    <a:pt x="114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644"/>
                  </a:lnTo>
                  <a:lnTo>
                    <a:pt x="170" y="1644"/>
                  </a:lnTo>
                  <a:lnTo>
                    <a:pt x="170" y="17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4" name="Freeform 970">
              <a:extLst>
                <a:ext uri="{FF2B5EF4-FFF2-40B4-BE49-F238E27FC236}">
                  <a16:creationId xmlns:a16="http://schemas.microsoft.com/office/drawing/2014/main" id="{9169A817-A6B4-49D2-8C10-64A505769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060"/>
              <a:ext cx="851" cy="1248"/>
            </a:xfrm>
            <a:custGeom>
              <a:avLst/>
              <a:gdLst>
                <a:gd name="T0" fmla="*/ 397 w 851"/>
                <a:gd name="T1" fmla="*/ 0 h 1248"/>
                <a:gd name="T2" fmla="*/ 227 w 851"/>
                <a:gd name="T3" fmla="*/ 0 h 1248"/>
                <a:gd name="T4" fmla="*/ 227 w 851"/>
                <a:gd name="T5" fmla="*/ 57 h 1248"/>
                <a:gd name="T6" fmla="*/ 170 w 851"/>
                <a:gd name="T7" fmla="*/ 57 h 1248"/>
                <a:gd name="T8" fmla="*/ 170 w 851"/>
                <a:gd name="T9" fmla="*/ 113 h 1248"/>
                <a:gd name="T10" fmla="*/ 57 w 851"/>
                <a:gd name="T11" fmla="*/ 113 h 1248"/>
                <a:gd name="T12" fmla="*/ 57 w 851"/>
                <a:gd name="T13" fmla="*/ 454 h 1248"/>
                <a:gd name="T14" fmla="*/ 0 w 851"/>
                <a:gd name="T15" fmla="*/ 454 h 1248"/>
                <a:gd name="T16" fmla="*/ 0 w 851"/>
                <a:gd name="T17" fmla="*/ 510 h 1248"/>
                <a:gd name="T18" fmla="*/ 57 w 851"/>
                <a:gd name="T19" fmla="*/ 510 h 1248"/>
                <a:gd name="T20" fmla="*/ 57 w 851"/>
                <a:gd name="T21" fmla="*/ 567 h 1248"/>
                <a:gd name="T22" fmla="*/ 114 w 851"/>
                <a:gd name="T23" fmla="*/ 567 h 1248"/>
                <a:gd name="T24" fmla="*/ 114 w 851"/>
                <a:gd name="T25" fmla="*/ 624 h 1248"/>
                <a:gd name="T26" fmla="*/ 227 w 851"/>
                <a:gd name="T27" fmla="*/ 624 h 1248"/>
                <a:gd name="T28" fmla="*/ 227 w 851"/>
                <a:gd name="T29" fmla="*/ 680 h 1248"/>
                <a:gd name="T30" fmla="*/ 340 w 851"/>
                <a:gd name="T31" fmla="*/ 680 h 1248"/>
                <a:gd name="T32" fmla="*/ 340 w 851"/>
                <a:gd name="T33" fmla="*/ 907 h 1248"/>
                <a:gd name="T34" fmla="*/ 284 w 851"/>
                <a:gd name="T35" fmla="*/ 907 h 1248"/>
                <a:gd name="T36" fmla="*/ 284 w 851"/>
                <a:gd name="T37" fmla="*/ 964 h 1248"/>
                <a:gd name="T38" fmla="*/ 227 w 851"/>
                <a:gd name="T39" fmla="*/ 964 h 1248"/>
                <a:gd name="T40" fmla="*/ 227 w 851"/>
                <a:gd name="T41" fmla="*/ 1021 h 1248"/>
                <a:gd name="T42" fmla="*/ 340 w 851"/>
                <a:gd name="T43" fmla="*/ 1021 h 1248"/>
                <a:gd name="T44" fmla="*/ 340 w 851"/>
                <a:gd name="T45" fmla="*/ 1134 h 1248"/>
                <a:gd name="T46" fmla="*/ 454 w 851"/>
                <a:gd name="T47" fmla="*/ 1134 h 1248"/>
                <a:gd name="T48" fmla="*/ 454 w 851"/>
                <a:gd name="T49" fmla="*/ 1248 h 1248"/>
                <a:gd name="T50" fmla="*/ 511 w 851"/>
                <a:gd name="T51" fmla="*/ 1248 h 1248"/>
                <a:gd name="T52" fmla="*/ 511 w 851"/>
                <a:gd name="T53" fmla="*/ 1191 h 1248"/>
                <a:gd name="T54" fmla="*/ 624 w 851"/>
                <a:gd name="T55" fmla="*/ 1191 h 1248"/>
                <a:gd name="T56" fmla="*/ 624 w 851"/>
                <a:gd name="T57" fmla="*/ 1248 h 1248"/>
                <a:gd name="T58" fmla="*/ 737 w 851"/>
                <a:gd name="T59" fmla="*/ 1248 h 1248"/>
                <a:gd name="T60" fmla="*/ 737 w 851"/>
                <a:gd name="T61" fmla="*/ 1191 h 1248"/>
                <a:gd name="T62" fmla="*/ 794 w 851"/>
                <a:gd name="T63" fmla="*/ 1191 h 1248"/>
                <a:gd name="T64" fmla="*/ 794 w 851"/>
                <a:gd name="T65" fmla="*/ 1134 h 1248"/>
                <a:gd name="T66" fmla="*/ 851 w 851"/>
                <a:gd name="T67" fmla="*/ 1134 h 1248"/>
                <a:gd name="T68" fmla="*/ 851 w 851"/>
                <a:gd name="T69" fmla="*/ 964 h 1248"/>
                <a:gd name="T70" fmla="*/ 794 w 851"/>
                <a:gd name="T71" fmla="*/ 964 h 1248"/>
                <a:gd name="T72" fmla="*/ 794 w 851"/>
                <a:gd name="T73" fmla="*/ 907 h 1248"/>
                <a:gd name="T74" fmla="*/ 737 w 851"/>
                <a:gd name="T75" fmla="*/ 907 h 1248"/>
                <a:gd name="T76" fmla="*/ 737 w 851"/>
                <a:gd name="T77" fmla="*/ 851 h 1248"/>
                <a:gd name="T78" fmla="*/ 681 w 851"/>
                <a:gd name="T79" fmla="*/ 851 h 1248"/>
                <a:gd name="T80" fmla="*/ 681 w 851"/>
                <a:gd name="T81" fmla="*/ 624 h 1248"/>
                <a:gd name="T82" fmla="*/ 567 w 851"/>
                <a:gd name="T83" fmla="*/ 624 h 1248"/>
                <a:gd name="T84" fmla="*/ 567 w 851"/>
                <a:gd name="T85" fmla="*/ 567 h 1248"/>
                <a:gd name="T86" fmla="*/ 511 w 851"/>
                <a:gd name="T87" fmla="*/ 567 h 1248"/>
                <a:gd name="T88" fmla="*/ 511 w 851"/>
                <a:gd name="T89" fmla="*/ 510 h 1248"/>
                <a:gd name="T90" fmla="*/ 454 w 851"/>
                <a:gd name="T91" fmla="*/ 510 h 1248"/>
                <a:gd name="T92" fmla="*/ 454 w 851"/>
                <a:gd name="T93" fmla="*/ 397 h 1248"/>
                <a:gd name="T94" fmla="*/ 511 w 851"/>
                <a:gd name="T95" fmla="*/ 397 h 1248"/>
                <a:gd name="T96" fmla="*/ 511 w 851"/>
                <a:gd name="T97" fmla="*/ 284 h 1248"/>
                <a:gd name="T98" fmla="*/ 454 w 851"/>
                <a:gd name="T99" fmla="*/ 284 h 1248"/>
                <a:gd name="T100" fmla="*/ 454 w 851"/>
                <a:gd name="T101" fmla="*/ 227 h 1248"/>
                <a:gd name="T102" fmla="*/ 340 w 851"/>
                <a:gd name="T103" fmla="*/ 227 h 1248"/>
                <a:gd name="T104" fmla="*/ 340 w 851"/>
                <a:gd name="T105" fmla="*/ 57 h 1248"/>
                <a:gd name="T106" fmla="*/ 397 w 851"/>
                <a:gd name="T107" fmla="*/ 57 h 1248"/>
                <a:gd name="T108" fmla="*/ 397 w 851"/>
                <a:gd name="T10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1" h="1248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1" y="1248"/>
                  </a:lnTo>
                  <a:lnTo>
                    <a:pt x="511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681" y="851"/>
                  </a:lnTo>
                  <a:lnTo>
                    <a:pt x="681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C163D58E-6828-499D-B26D-6FC54006C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493"/>
              <a:ext cx="1134" cy="1247"/>
            </a:xfrm>
            <a:custGeom>
              <a:avLst/>
              <a:gdLst>
                <a:gd name="T0" fmla="*/ 567 w 1134"/>
                <a:gd name="T1" fmla="*/ 1191 h 1247"/>
                <a:gd name="T2" fmla="*/ 340 w 1134"/>
                <a:gd name="T3" fmla="*/ 1191 h 1247"/>
                <a:gd name="T4" fmla="*/ 340 w 1134"/>
                <a:gd name="T5" fmla="*/ 1134 h 1247"/>
                <a:gd name="T6" fmla="*/ 284 w 1134"/>
                <a:gd name="T7" fmla="*/ 1134 h 1247"/>
                <a:gd name="T8" fmla="*/ 284 w 1134"/>
                <a:gd name="T9" fmla="*/ 1077 h 1247"/>
                <a:gd name="T10" fmla="*/ 227 w 1134"/>
                <a:gd name="T11" fmla="*/ 1077 h 1247"/>
                <a:gd name="T12" fmla="*/ 227 w 1134"/>
                <a:gd name="T13" fmla="*/ 964 h 1247"/>
                <a:gd name="T14" fmla="*/ 284 w 1134"/>
                <a:gd name="T15" fmla="*/ 964 h 1247"/>
                <a:gd name="T16" fmla="*/ 284 w 1134"/>
                <a:gd name="T17" fmla="*/ 851 h 1247"/>
                <a:gd name="T18" fmla="*/ 227 w 1134"/>
                <a:gd name="T19" fmla="*/ 851 h 1247"/>
                <a:gd name="T20" fmla="*/ 227 w 1134"/>
                <a:gd name="T21" fmla="*/ 794 h 1247"/>
                <a:gd name="T22" fmla="*/ 113 w 1134"/>
                <a:gd name="T23" fmla="*/ 794 h 1247"/>
                <a:gd name="T24" fmla="*/ 113 w 1134"/>
                <a:gd name="T25" fmla="*/ 624 h 1247"/>
                <a:gd name="T26" fmla="*/ 170 w 1134"/>
                <a:gd name="T27" fmla="*/ 624 h 1247"/>
                <a:gd name="T28" fmla="*/ 170 w 1134"/>
                <a:gd name="T29" fmla="*/ 510 h 1247"/>
                <a:gd name="T30" fmla="*/ 113 w 1134"/>
                <a:gd name="T31" fmla="*/ 510 h 1247"/>
                <a:gd name="T32" fmla="*/ 113 w 1134"/>
                <a:gd name="T33" fmla="*/ 454 h 1247"/>
                <a:gd name="T34" fmla="*/ 57 w 1134"/>
                <a:gd name="T35" fmla="*/ 454 h 1247"/>
                <a:gd name="T36" fmla="*/ 57 w 1134"/>
                <a:gd name="T37" fmla="*/ 397 h 1247"/>
                <a:gd name="T38" fmla="*/ 0 w 1134"/>
                <a:gd name="T39" fmla="*/ 397 h 1247"/>
                <a:gd name="T40" fmla="*/ 0 w 1134"/>
                <a:gd name="T41" fmla="*/ 340 h 1247"/>
                <a:gd name="T42" fmla="*/ 57 w 1134"/>
                <a:gd name="T43" fmla="*/ 340 h 1247"/>
                <a:gd name="T44" fmla="*/ 57 w 1134"/>
                <a:gd name="T45" fmla="*/ 227 h 1247"/>
                <a:gd name="T46" fmla="*/ 0 w 1134"/>
                <a:gd name="T47" fmla="*/ 227 h 1247"/>
                <a:gd name="T48" fmla="*/ 0 w 1134"/>
                <a:gd name="T49" fmla="*/ 170 h 1247"/>
                <a:gd name="T50" fmla="*/ 57 w 1134"/>
                <a:gd name="T51" fmla="*/ 170 h 1247"/>
                <a:gd name="T52" fmla="*/ 57 w 1134"/>
                <a:gd name="T53" fmla="*/ 113 h 1247"/>
                <a:gd name="T54" fmla="*/ 113 w 1134"/>
                <a:gd name="T55" fmla="*/ 113 h 1247"/>
                <a:gd name="T56" fmla="*/ 113 w 1134"/>
                <a:gd name="T57" fmla="*/ 57 h 1247"/>
                <a:gd name="T58" fmla="*/ 284 w 1134"/>
                <a:gd name="T59" fmla="*/ 57 h 1247"/>
                <a:gd name="T60" fmla="*/ 284 w 1134"/>
                <a:gd name="T61" fmla="*/ 0 h 1247"/>
                <a:gd name="T62" fmla="*/ 397 w 1134"/>
                <a:gd name="T63" fmla="*/ 0 h 1247"/>
                <a:gd name="T64" fmla="*/ 397 w 1134"/>
                <a:gd name="T65" fmla="*/ 57 h 1247"/>
                <a:gd name="T66" fmla="*/ 454 w 1134"/>
                <a:gd name="T67" fmla="*/ 57 h 1247"/>
                <a:gd name="T68" fmla="*/ 454 w 1134"/>
                <a:gd name="T69" fmla="*/ 227 h 1247"/>
                <a:gd name="T70" fmla="*/ 567 w 1134"/>
                <a:gd name="T71" fmla="*/ 227 h 1247"/>
                <a:gd name="T72" fmla="*/ 567 w 1134"/>
                <a:gd name="T73" fmla="*/ 170 h 1247"/>
                <a:gd name="T74" fmla="*/ 624 w 1134"/>
                <a:gd name="T75" fmla="*/ 170 h 1247"/>
                <a:gd name="T76" fmla="*/ 624 w 1134"/>
                <a:gd name="T77" fmla="*/ 57 h 1247"/>
                <a:gd name="T78" fmla="*/ 907 w 1134"/>
                <a:gd name="T79" fmla="*/ 57 h 1247"/>
                <a:gd name="T80" fmla="*/ 907 w 1134"/>
                <a:gd name="T81" fmla="*/ 113 h 1247"/>
                <a:gd name="T82" fmla="*/ 964 w 1134"/>
                <a:gd name="T83" fmla="*/ 113 h 1247"/>
                <a:gd name="T84" fmla="*/ 964 w 1134"/>
                <a:gd name="T85" fmla="*/ 170 h 1247"/>
                <a:gd name="T86" fmla="*/ 1021 w 1134"/>
                <a:gd name="T87" fmla="*/ 170 h 1247"/>
                <a:gd name="T88" fmla="*/ 1021 w 1134"/>
                <a:gd name="T89" fmla="*/ 227 h 1247"/>
                <a:gd name="T90" fmla="*/ 1134 w 1134"/>
                <a:gd name="T91" fmla="*/ 227 h 1247"/>
                <a:gd name="T92" fmla="*/ 1134 w 1134"/>
                <a:gd name="T93" fmla="*/ 397 h 1247"/>
                <a:gd name="T94" fmla="*/ 1077 w 1134"/>
                <a:gd name="T95" fmla="*/ 397 h 1247"/>
                <a:gd name="T96" fmla="*/ 1077 w 1134"/>
                <a:gd name="T97" fmla="*/ 680 h 1247"/>
                <a:gd name="T98" fmla="*/ 1021 w 1134"/>
                <a:gd name="T99" fmla="*/ 680 h 1247"/>
                <a:gd name="T100" fmla="*/ 1021 w 1134"/>
                <a:gd name="T101" fmla="*/ 737 h 1247"/>
                <a:gd name="T102" fmla="*/ 1077 w 1134"/>
                <a:gd name="T103" fmla="*/ 737 h 1247"/>
                <a:gd name="T104" fmla="*/ 1077 w 1134"/>
                <a:gd name="T105" fmla="*/ 964 h 1247"/>
                <a:gd name="T106" fmla="*/ 907 w 1134"/>
                <a:gd name="T107" fmla="*/ 964 h 1247"/>
                <a:gd name="T108" fmla="*/ 907 w 1134"/>
                <a:gd name="T109" fmla="*/ 1134 h 1247"/>
                <a:gd name="T110" fmla="*/ 851 w 1134"/>
                <a:gd name="T111" fmla="*/ 1134 h 1247"/>
                <a:gd name="T112" fmla="*/ 851 w 1134"/>
                <a:gd name="T113" fmla="*/ 1247 h 1247"/>
                <a:gd name="T114" fmla="*/ 794 w 1134"/>
                <a:gd name="T115" fmla="*/ 1247 h 1247"/>
                <a:gd name="T116" fmla="*/ 794 w 1134"/>
                <a:gd name="T117" fmla="*/ 1191 h 1247"/>
                <a:gd name="T118" fmla="*/ 737 w 1134"/>
                <a:gd name="T119" fmla="*/ 1191 h 1247"/>
                <a:gd name="T120" fmla="*/ 737 w 1134"/>
                <a:gd name="T121" fmla="*/ 1077 h 1247"/>
                <a:gd name="T122" fmla="*/ 567 w 1134"/>
                <a:gd name="T123" fmla="*/ 1077 h 1247"/>
                <a:gd name="T124" fmla="*/ 567 w 1134"/>
                <a:gd name="T125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247">
                  <a:moveTo>
                    <a:pt x="567" y="1191"/>
                  </a:moveTo>
                  <a:lnTo>
                    <a:pt x="340" y="1191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077" y="964"/>
                  </a:lnTo>
                  <a:lnTo>
                    <a:pt x="907" y="964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6" name="Freeform 972">
              <a:extLst>
                <a:ext uri="{FF2B5EF4-FFF2-40B4-BE49-F238E27FC236}">
                  <a16:creationId xmlns:a16="http://schemas.microsoft.com/office/drawing/2014/main" id="{695FEEDC-7586-4DAE-82A5-062E63B87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132"/>
              <a:ext cx="2551" cy="2041"/>
            </a:xfrm>
            <a:custGeom>
              <a:avLst/>
              <a:gdLst>
                <a:gd name="T0" fmla="*/ 1304 w 2551"/>
                <a:gd name="T1" fmla="*/ 1871 h 2041"/>
                <a:gd name="T2" fmla="*/ 1190 w 2551"/>
                <a:gd name="T3" fmla="*/ 1928 h 2041"/>
                <a:gd name="T4" fmla="*/ 1190 w 2551"/>
                <a:gd name="T5" fmla="*/ 1815 h 2041"/>
                <a:gd name="T6" fmla="*/ 1077 w 2551"/>
                <a:gd name="T7" fmla="*/ 1701 h 2041"/>
                <a:gd name="T8" fmla="*/ 964 w 2551"/>
                <a:gd name="T9" fmla="*/ 1645 h 2041"/>
                <a:gd name="T10" fmla="*/ 907 w 2551"/>
                <a:gd name="T11" fmla="*/ 1701 h 2041"/>
                <a:gd name="T12" fmla="*/ 737 w 2551"/>
                <a:gd name="T13" fmla="*/ 1645 h 2041"/>
                <a:gd name="T14" fmla="*/ 680 w 2551"/>
                <a:gd name="T15" fmla="*/ 1531 h 2041"/>
                <a:gd name="T16" fmla="*/ 567 w 2551"/>
                <a:gd name="T17" fmla="*/ 1474 h 2041"/>
                <a:gd name="T18" fmla="*/ 510 w 2551"/>
                <a:gd name="T19" fmla="*/ 1248 h 2041"/>
                <a:gd name="T20" fmla="*/ 510 w 2551"/>
                <a:gd name="T21" fmla="*/ 1191 h 2041"/>
                <a:gd name="T22" fmla="*/ 453 w 2551"/>
                <a:gd name="T23" fmla="*/ 1021 h 2041"/>
                <a:gd name="T24" fmla="*/ 283 w 2551"/>
                <a:gd name="T25" fmla="*/ 907 h 2041"/>
                <a:gd name="T26" fmla="*/ 340 w 2551"/>
                <a:gd name="T27" fmla="*/ 567 h 2041"/>
                <a:gd name="T28" fmla="*/ 113 w 2551"/>
                <a:gd name="T29" fmla="*/ 681 h 2041"/>
                <a:gd name="T30" fmla="*/ 0 w 2551"/>
                <a:gd name="T31" fmla="*/ 567 h 2041"/>
                <a:gd name="T32" fmla="*/ 113 w 2551"/>
                <a:gd name="T33" fmla="*/ 511 h 2041"/>
                <a:gd name="T34" fmla="*/ 170 w 2551"/>
                <a:gd name="T35" fmla="*/ 340 h 2041"/>
                <a:gd name="T36" fmla="*/ 340 w 2551"/>
                <a:gd name="T37" fmla="*/ 170 h 2041"/>
                <a:gd name="T38" fmla="*/ 397 w 2551"/>
                <a:gd name="T39" fmla="*/ 57 h 2041"/>
                <a:gd name="T40" fmla="*/ 623 w 2551"/>
                <a:gd name="T41" fmla="*/ 0 h 2041"/>
                <a:gd name="T42" fmla="*/ 794 w 2551"/>
                <a:gd name="T43" fmla="*/ 170 h 2041"/>
                <a:gd name="T44" fmla="*/ 964 w 2551"/>
                <a:gd name="T45" fmla="*/ 114 h 2041"/>
                <a:gd name="T46" fmla="*/ 1020 w 2551"/>
                <a:gd name="T47" fmla="*/ 57 h 2041"/>
                <a:gd name="T48" fmla="*/ 1134 w 2551"/>
                <a:gd name="T49" fmla="*/ 114 h 2041"/>
                <a:gd name="T50" fmla="*/ 1190 w 2551"/>
                <a:gd name="T51" fmla="*/ 227 h 2041"/>
                <a:gd name="T52" fmla="*/ 1304 w 2551"/>
                <a:gd name="T53" fmla="*/ 170 h 2041"/>
                <a:gd name="T54" fmla="*/ 1644 w 2551"/>
                <a:gd name="T55" fmla="*/ 170 h 2041"/>
                <a:gd name="T56" fmla="*/ 2154 w 2551"/>
                <a:gd name="T57" fmla="*/ 114 h 2041"/>
                <a:gd name="T58" fmla="*/ 2211 w 2551"/>
                <a:gd name="T59" fmla="*/ 227 h 2041"/>
                <a:gd name="T60" fmla="*/ 2324 w 2551"/>
                <a:gd name="T61" fmla="*/ 284 h 2041"/>
                <a:gd name="T62" fmla="*/ 2381 w 2551"/>
                <a:gd name="T63" fmla="*/ 454 h 2041"/>
                <a:gd name="T64" fmla="*/ 2495 w 2551"/>
                <a:gd name="T65" fmla="*/ 511 h 2041"/>
                <a:gd name="T66" fmla="*/ 2438 w 2551"/>
                <a:gd name="T67" fmla="*/ 1078 h 2041"/>
                <a:gd name="T68" fmla="*/ 2495 w 2551"/>
                <a:gd name="T69" fmla="*/ 1248 h 2041"/>
                <a:gd name="T70" fmla="*/ 2551 w 2551"/>
                <a:gd name="T71" fmla="*/ 1418 h 2041"/>
                <a:gd name="T72" fmla="*/ 2211 w 2551"/>
                <a:gd name="T73" fmla="*/ 1531 h 2041"/>
                <a:gd name="T74" fmla="*/ 2098 w 2551"/>
                <a:gd name="T75" fmla="*/ 1418 h 2041"/>
                <a:gd name="T76" fmla="*/ 1928 w 2551"/>
                <a:gd name="T77" fmla="*/ 1361 h 2041"/>
                <a:gd name="T78" fmla="*/ 1757 w 2551"/>
                <a:gd name="T79" fmla="*/ 1474 h 2041"/>
                <a:gd name="T80" fmla="*/ 1644 w 2551"/>
                <a:gd name="T81" fmla="*/ 1531 h 2041"/>
                <a:gd name="T82" fmla="*/ 1701 w 2551"/>
                <a:gd name="T83" fmla="*/ 1701 h 2041"/>
                <a:gd name="T84" fmla="*/ 1701 w 2551"/>
                <a:gd name="T85" fmla="*/ 1758 h 2041"/>
                <a:gd name="T86" fmla="*/ 1757 w 2551"/>
                <a:gd name="T87" fmla="*/ 1871 h 2041"/>
                <a:gd name="T88" fmla="*/ 1644 w 2551"/>
                <a:gd name="T89" fmla="*/ 1928 h 2041"/>
                <a:gd name="T90" fmla="*/ 1587 w 2551"/>
                <a:gd name="T91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041">
                  <a:moveTo>
                    <a:pt x="1531" y="2041"/>
                  </a:moveTo>
                  <a:lnTo>
                    <a:pt x="1531" y="1871"/>
                  </a:lnTo>
                  <a:lnTo>
                    <a:pt x="1304" y="1871"/>
                  </a:lnTo>
                  <a:lnTo>
                    <a:pt x="1304" y="1985"/>
                  </a:lnTo>
                  <a:lnTo>
                    <a:pt x="1190" y="1985"/>
                  </a:lnTo>
                  <a:lnTo>
                    <a:pt x="1190" y="1928"/>
                  </a:lnTo>
                  <a:lnTo>
                    <a:pt x="1134" y="1928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077" y="1758"/>
                  </a:lnTo>
                  <a:lnTo>
                    <a:pt x="1077" y="1701"/>
                  </a:lnTo>
                  <a:lnTo>
                    <a:pt x="1020" y="1701"/>
                  </a:lnTo>
                  <a:lnTo>
                    <a:pt x="1020" y="1645"/>
                  </a:lnTo>
                  <a:lnTo>
                    <a:pt x="964" y="1645"/>
                  </a:lnTo>
                  <a:lnTo>
                    <a:pt x="964" y="1588"/>
                  </a:lnTo>
                  <a:lnTo>
                    <a:pt x="907" y="1588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645"/>
                  </a:lnTo>
                  <a:lnTo>
                    <a:pt x="737" y="1645"/>
                  </a:lnTo>
                  <a:lnTo>
                    <a:pt x="737" y="1588"/>
                  </a:lnTo>
                  <a:lnTo>
                    <a:pt x="680" y="1588"/>
                  </a:lnTo>
                  <a:lnTo>
                    <a:pt x="680" y="1531"/>
                  </a:lnTo>
                  <a:lnTo>
                    <a:pt x="623" y="1531"/>
                  </a:lnTo>
                  <a:lnTo>
                    <a:pt x="623" y="1474"/>
                  </a:lnTo>
                  <a:lnTo>
                    <a:pt x="567" y="1474"/>
                  </a:lnTo>
                  <a:lnTo>
                    <a:pt x="567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567" y="1248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078"/>
                  </a:lnTo>
                  <a:lnTo>
                    <a:pt x="453" y="1078"/>
                  </a:lnTo>
                  <a:lnTo>
                    <a:pt x="45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227"/>
                  </a:lnTo>
                  <a:lnTo>
                    <a:pt x="1247" y="227"/>
                  </a:lnTo>
                  <a:lnTo>
                    <a:pt x="1247" y="170"/>
                  </a:lnTo>
                  <a:lnTo>
                    <a:pt x="1304" y="170"/>
                  </a:lnTo>
                  <a:lnTo>
                    <a:pt x="1304" y="114"/>
                  </a:lnTo>
                  <a:lnTo>
                    <a:pt x="1644" y="114"/>
                  </a:lnTo>
                  <a:lnTo>
                    <a:pt x="1644" y="170"/>
                  </a:lnTo>
                  <a:lnTo>
                    <a:pt x="2098" y="170"/>
                  </a:lnTo>
                  <a:lnTo>
                    <a:pt x="2098" y="114"/>
                  </a:lnTo>
                  <a:lnTo>
                    <a:pt x="2154" y="114"/>
                  </a:lnTo>
                  <a:lnTo>
                    <a:pt x="2154" y="170"/>
                  </a:lnTo>
                  <a:lnTo>
                    <a:pt x="2211" y="170"/>
                  </a:lnTo>
                  <a:lnTo>
                    <a:pt x="2211" y="227"/>
                  </a:lnTo>
                  <a:lnTo>
                    <a:pt x="2268" y="227"/>
                  </a:lnTo>
                  <a:lnTo>
                    <a:pt x="2268" y="284"/>
                  </a:lnTo>
                  <a:lnTo>
                    <a:pt x="2324" y="284"/>
                  </a:lnTo>
                  <a:lnTo>
                    <a:pt x="2324" y="340"/>
                  </a:lnTo>
                  <a:lnTo>
                    <a:pt x="2381" y="340"/>
                  </a:lnTo>
                  <a:lnTo>
                    <a:pt x="2381" y="454"/>
                  </a:lnTo>
                  <a:lnTo>
                    <a:pt x="2438" y="454"/>
                  </a:lnTo>
                  <a:lnTo>
                    <a:pt x="2438" y="511"/>
                  </a:lnTo>
                  <a:lnTo>
                    <a:pt x="2495" y="511"/>
                  </a:lnTo>
                  <a:lnTo>
                    <a:pt x="2495" y="681"/>
                  </a:lnTo>
                  <a:lnTo>
                    <a:pt x="2438" y="681"/>
                  </a:lnTo>
                  <a:lnTo>
                    <a:pt x="2438" y="1078"/>
                  </a:lnTo>
                  <a:lnTo>
                    <a:pt x="2381" y="1078"/>
                  </a:lnTo>
                  <a:lnTo>
                    <a:pt x="2381" y="1248"/>
                  </a:lnTo>
                  <a:lnTo>
                    <a:pt x="2495" y="1248"/>
                  </a:lnTo>
                  <a:lnTo>
                    <a:pt x="2495" y="1304"/>
                  </a:lnTo>
                  <a:lnTo>
                    <a:pt x="2551" y="1304"/>
                  </a:lnTo>
                  <a:lnTo>
                    <a:pt x="2551" y="1418"/>
                  </a:lnTo>
                  <a:lnTo>
                    <a:pt x="2268" y="1418"/>
                  </a:lnTo>
                  <a:lnTo>
                    <a:pt x="2268" y="1531"/>
                  </a:lnTo>
                  <a:lnTo>
                    <a:pt x="2211" y="1531"/>
                  </a:lnTo>
                  <a:lnTo>
                    <a:pt x="2211" y="1588"/>
                  </a:lnTo>
                  <a:lnTo>
                    <a:pt x="2098" y="1588"/>
                  </a:lnTo>
                  <a:lnTo>
                    <a:pt x="2098" y="1418"/>
                  </a:lnTo>
                  <a:lnTo>
                    <a:pt x="2041" y="1418"/>
                  </a:lnTo>
                  <a:lnTo>
                    <a:pt x="2041" y="1361"/>
                  </a:lnTo>
                  <a:lnTo>
                    <a:pt x="1928" y="1361"/>
                  </a:lnTo>
                  <a:lnTo>
                    <a:pt x="1928" y="1418"/>
                  </a:lnTo>
                  <a:lnTo>
                    <a:pt x="1757" y="1418"/>
                  </a:lnTo>
                  <a:lnTo>
                    <a:pt x="1757" y="1474"/>
                  </a:lnTo>
                  <a:lnTo>
                    <a:pt x="1701" y="1474"/>
                  </a:lnTo>
                  <a:lnTo>
                    <a:pt x="1701" y="1531"/>
                  </a:lnTo>
                  <a:lnTo>
                    <a:pt x="1644" y="1531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644" y="1701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815"/>
                  </a:lnTo>
                  <a:lnTo>
                    <a:pt x="1757" y="1815"/>
                  </a:lnTo>
                  <a:lnTo>
                    <a:pt x="1757" y="1871"/>
                  </a:lnTo>
                  <a:lnTo>
                    <a:pt x="1814" y="1871"/>
                  </a:lnTo>
                  <a:lnTo>
                    <a:pt x="1814" y="1928"/>
                  </a:lnTo>
                  <a:lnTo>
                    <a:pt x="1644" y="1928"/>
                  </a:lnTo>
                  <a:lnTo>
                    <a:pt x="1644" y="1985"/>
                  </a:lnTo>
                  <a:lnTo>
                    <a:pt x="1587" y="1985"/>
                  </a:lnTo>
                  <a:lnTo>
                    <a:pt x="1587" y="2041"/>
                  </a:lnTo>
                  <a:lnTo>
                    <a:pt x="1531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8" name="Freeform 974">
              <a:extLst>
                <a:ext uri="{FF2B5EF4-FFF2-40B4-BE49-F238E27FC236}">
                  <a16:creationId xmlns:a16="http://schemas.microsoft.com/office/drawing/2014/main" id="{FAC15A7E-4338-4E22-AC35-DC84B042D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457"/>
              <a:ext cx="1304" cy="794"/>
            </a:xfrm>
            <a:custGeom>
              <a:avLst/>
              <a:gdLst>
                <a:gd name="T0" fmla="*/ 114 w 1304"/>
                <a:gd name="T1" fmla="*/ 567 h 794"/>
                <a:gd name="T2" fmla="*/ 114 w 1304"/>
                <a:gd name="T3" fmla="*/ 510 h 794"/>
                <a:gd name="T4" fmla="*/ 57 w 1304"/>
                <a:gd name="T5" fmla="*/ 510 h 794"/>
                <a:gd name="T6" fmla="*/ 57 w 1304"/>
                <a:gd name="T7" fmla="*/ 397 h 794"/>
                <a:gd name="T8" fmla="*/ 0 w 1304"/>
                <a:gd name="T9" fmla="*/ 397 h 794"/>
                <a:gd name="T10" fmla="*/ 0 w 1304"/>
                <a:gd name="T11" fmla="*/ 227 h 794"/>
                <a:gd name="T12" fmla="*/ 57 w 1304"/>
                <a:gd name="T13" fmla="*/ 227 h 794"/>
                <a:gd name="T14" fmla="*/ 57 w 1304"/>
                <a:gd name="T15" fmla="*/ 57 h 794"/>
                <a:gd name="T16" fmla="*/ 114 w 1304"/>
                <a:gd name="T17" fmla="*/ 57 h 794"/>
                <a:gd name="T18" fmla="*/ 114 w 1304"/>
                <a:gd name="T19" fmla="*/ 0 h 794"/>
                <a:gd name="T20" fmla="*/ 170 w 1304"/>
                <a:gd name="T21" fmla="*/ 0 h 794"/>
                <a:gd name="T22" fmla="*/ 170 w 1304"/>
                <a:gd name="T23" fmla="*/ 57 h 794"/>
                <a:gd name="T24" fmla="*/ 284 w 1304"/>
                <a:gd name="T25" fmla="*/ 57 h 794"/>
                <a:gd name="T26" fmla="*/ 284 w 1304"/>
                <a:gd name="T27" fmla="*/ 0 h 794"/>
                <a:gd name="T28" fmla="*/ 341 w 1304"/>
                <a:gd name="T29" fmla="*/ 0 h 794"/>
                <a:gd name="T30" fmla="*/ 341 w 1304"/>
                <a:gd name="T31" fmla="*/ 170 h 794"/>
                <a:gd name="T32" fmla="*/ 454 w 1304"/>
                <a:gd name="T33" fmla="*/ 170 h 794"/>
                <a:gd name="T34" fmla="*/ 454 w 1304"/>
                <a:gd name="T35" fmla="*/ 113 h 794"/>
                <a:gd name="T36" fmla="*/ 511 w 1304"/>
                <a:gd name="T37" fmla="*/ 113 h 794"/>
                <a:gd name="T38" fmla="*/ 511 w 1304"/>
                <a:gd name="T39" fmla="*/ 57 h 794"/>
                <a:gd name="T40" fmla="*/ 737 w 1304"/>
                <a:gd name="T41" fmla="*/ 57 h 794"/>
                <a:gd name="T42" fmla="*/ 737 w 1304"/>
                <a:gd name="T43" fmla="*/ 113 h 794"/>
                <a:gd name="T44" fmla="*/ 794 w 1304"/>
                <a:gd name="T45" fmla="*/ 113 h 794"/>
                <a:gd name="T46" fmla="*/ 794 w 1304"/>
                <a:gd name="T47" fmla="*/ 170 h 794"/>
                <a:gd name="T48" fmla="*/ 964 w 1304"/>
                <a:gd name="T49" fmla="*/ 170 h 794"/>
                <a:gd name="T50" fmla="*/ 964 w 1304"/>
                <a:gd name="T51" fmla="*/ 113 h 794"/>
                <a:gd name="T52" fmla="*/ 1021 w 1304"/>
                <a:gd name="T53" fmla="*/ 113 h 794"/>
                <a:gd name="T54" fmla="*/ 1021 w 1304"/>
                <a:gd name="T55" fmla="*/ 170 h 794"/>
                <a:gd name="T56" fmla="*/ 1078 w 1304"/>
                <a:gd name="T57" fmla="*/ 170 h 794"/>
                <a:gd name="T58" fmla="*/ 1078 w 1304"/>
                <a:gd name="T59" fmla="*/ 227 h 794"/>
                <a:gd name="T60" fmla="*/ 1191 w 1304"/>
                <a:gd name="T61" fmla="*/ 227 h 794"/>
                <a:gd name="T62" fmla="*/ 1191 w 1304"/>
                <a:gd name="T63" fmla="*/ 283 h 794"/>
                <a:gd name="T64" fmla="*/ 1304 w 1304"/>
                <a:gd name="T65" fmla="*/ 283 h 794"/>
                <a:gd name="T66" fmla="*/ 1304 w 1304"/>
                <a:gd name="T67" fmla="*/ 510 h 794"/>
                <a:gd name="T68" fmla="*/ 1248 w 1304"/>
                <a:gd name="T69" fmla="*/ 510 h 794"/>
                <a:gd name="T70" fmla="*/ 1248 w 1304"/>
                <a:gd name="T71" fmla="*/ 567 h 794"/>
                <a:gd name="T72" fmla="*/ 1191 w 1304"/>
                <a:gd name="T73" fmla="*/ 567 h 794"/>
                <a:gd name="T74" fmla="*/ 1191 w 1304"/>
                <a:gd name="T75" fmla="*/ 624 h 794"/>
                <a:gd name="T76" fmla="*/ 1248 w 1304"/>
                <a:gd name="T77" fmla="*/ 624 h 794"/>
                <a:gd name="T78" fmla="*/ 1248 w 1304"/>
                <a:gd name="T79" fmla="*/ 680 h 794"/>
                <a:gd name="T80" fmla="*/ 1191 w 1304"/>
                <a:gd name="T81" fmla="*/ 680 h 794"/>
                <a:gd name="T82" fmla="*/ 1191 w 1304"/>
                <a:gd name="T83" fmla="*/ 737 h 794"/>
                <a:gd name="T84" fmla="*/ 1134 w 1304"/>
                <a:gd name="T85" fmla="*/ 737 h 794"/>
                <a:gd name="T86" fmla="*/ 1134 w 1304"/>
                <a:gd name="T87" fmla="*/ 794 h 794"/>
                <a:gd name="T88" fmla="*/ 964 w 1304"/>
                <a:gd name="T89" fmla="*/ 794 h 794"/>
                <a:gd name="T90" fmla="*/ 964 w 1304"/>
                <a:gd name="T91" fmla="*/ 737 h 794"/>
                <a:gd name="T92" fmla="*/ 851 w 1304"/>
                <a:gd name="T93" fmla="*/ 737 h 794"/>
                <a:gd name="T94" fmla="*/ 851 w 1304"/>
                <a:gd name="T95" fmla="*/ 680 h 794"/>
                <a:gd name="T96" fmla="*/ 737 w 1304"/>
                <a:gd name="T97" fmla="*/ 680 h 794"/>
                <a:gd name="T98" fmla="*/ 737 w 1304"/>
                <a:gd name="T99" fmla="*/ 737 h 794"/>
                <a:gd name="T100" fmla="*/ 511 w 1304"/>
                <a:gd name="T101" fmla="*/ 737 h 794"/>
                <a:gd name="T102" fmla="*/ 511 w 1304"/>
                <a:gd name="T103" fmla="*/ 680 h 794"/>
                <a:gd name="T104" fmla="*/ 454 w 1304"/>
                <a:gd name="T105" fmla="*/ 680 h 794"/>
                <a:gd name="T106" fmla="*/ 454 w 1304"/>
                <a:gd name="T107" fmla="*/ 624 h 794"/>
                <a:gd name="T108" fmla="*/ 341 w 1304"/>
                <a:gd name="T109" fmla="*/ 624 h 794"/>
                <a:gd name="T110" fmla="*/ 341 w 1304"/>
                <a:gd name="T111" fmla="*/ 567 h 794"/>
                <a:gd name="T112" fmla="*/ 227 w 1304"/>
                <a:gd name="T113" fmla="*/ 567 h 794"/>
                <a:gd name="T114" fmla="*/ 227 w 1304"/>
                <a:gd name="T115" fmla="*/ 510 h 794"/>
                <a:gd name="T116" fmla="*/ 170 w 1304"/>
                <a:gd name="T117" fmla="*/ 510 h 794"/>
                <a:gd name="T118" fmla="*/ 170 w 1304"/>
                <a:gd name="T119" fmla="*/ 567 h 794"/>
                <a:gd name="T120" fmla="*/ 114 w 1304"/>
                <a:gd name="T12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4" h="794">
                  <a:moveTo>
                    <a:pt x="114" y="567"/>
                  </a:move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304" y="283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0" name="Freeform 976">
              <a:extLst>
                <a:ext uri="{FF2B5EF4-FFF2-40B4-BE49-F238E27FC236}">
                  <a16:creationId xmlns:a16="http://schemas.microsoft.com/office/drawing/2014/main" id="{2E2B8ADB-EFA8-4B3B-8530-DC904B2F0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967"/>
              <a:ext cx="1360" cy="1418"/>
            </a:xfrm>
            <a:custGeom>
              <a:avLst/>
              <a:gdLst>
                <a:gd name="T0" fmla="*/ 113 w 1360"/>
                <a:gd name="T1" fmla="*/ 227 h 1418"/>
                <a:gd name="T2" fmla="*/ 0 w 1360"/>
                <a:gd name="T3" fmla="*/ 397 h 1418"/>
                <a:gd name="T4" fmla="*/ 113 w 1360"/>
                <a:gd name="T5" fmla="*/ 454 h 1418"/>
                <a:gd name="T6" fmla="*/ 170 w 1360"/>
                <a:gd name="T7" fmla="*/ 567 h 1418"/>
                <a:gd name="T8" fmla="*/ 226 w 1360"/>
                <a:gd name="T9" fmla="*/ 681 h 1418"/>
                <a:gd name="T10" fmla="*/ 283 w 1360"/>
                <a:gd name="T11" fmla="*/ 737 h 1418"/>
                <a:gd name="T12" fmla="*/ 170 w 1360"/>
                <a:gd name="T13" fmla="*/ 908 h 1418"/>
                <a:gd name="T14" fmla="*/ 226 w 1360"/>
                <a:gd name="T15" fmla="*/ 1134 h 1418"/>
                <a:gd name="T16" fmla="*/ 340 w 1360"/>
                <a:gd name="T17" fmla="*/ 1191 h 1418"/>
                <a:gd name="T18" fmla="*/ 397 w 1360"/>
                <a:gd name="T19" fmla="*/ 1304 h 1418"/>
                <a:gd name="T20" fmla="*/ 510 w 1360"/>
                <a:gd name="T21" fmla="*/ 1361 h 1418"/>
                <a:gd name="T22" fmla="*/ 680 w 1360"/>
                <a:gd name="T23" fmla="*/ 1418 h 1418"/>
                <a:gd name="T24" fmla="*/ 850 w 1360"/>
                <a:gd name="T25" fmla="*/ 1361 h 1418"/>
                <a:gd name="T26" fmla="*/ 1020 w 1360"/>
                <a:gd name="T27" fmla="*/ 1191 h 1418"/>
                <a:gd name="T28" fmla="*/ 1077 w 1360"/>
                <a:gd name="T29" fmla="*/ 1134 h 1418"/>
                <a:gd name="T30" fmla="*/ 1304 w 1360"/>
                <a:gd name="T31" fmla="*/ 1078 h 1418"/>
                <a:gd name="T32" fmla="*/ 1360 w 1360"/>
                <a:gd name="T33" fmla="*/ 1021 h 1418"/>
                <a:gd name="T34" fmla="*/ 1304 w 1360"/>
                <a:gd name="T35" fmla="*/ 908 h 1418"/>
                <a:gd name="T36" fmla="*/ 1360 w 1360"/>
                <a:gd name="T37" fmla="*/ 794 h 1418"/>
                <a:gd name="T38" fmla="*/ 1247 w 1360"/>
                <a:gd name="T39" fmla="*/ 737 h 1418"/>
                <a:gd name="T40" fmla="*/ 1190 w 1360"/>
                <a:gd name="T41" fmla="*/ 624 h 1418"/>
                <a:gd name="T42" fmla="*/ 1134 w 1360"/>
                <a:gd name="T43" fmla="*/ 511 h 1418"/>
                <a:gd name="T44" fmla="*/ 1077 w 1360"/>
                <a:gd name="T45" fmla="*/ 567 h 1418"/>
                <a:gd name="T46" fmla="*/ 1020 w 1360"/>
                <a:gd name="T47" fmla="*/ 511 h 1418"/>
                <a:gd name="T48" fmla="*/ 907 w 1360"/>
                <a:gd name="T49" fmla="*/ 397 h 1418"/>
                <a:gd name="T50" fmla="*/ 964 w 1360"/>
                <a:gd name="T51" fmla="*/ 341 h 1418"/>
                <a:gd name="T52" fmla="*/ 1020 w 1360"/>
                <a:gd name="T53" fmla="*/ 227 h 1418"/>
                <a:gd name="T54" fmla="*/ 907 w 1360"/>
                <a:gd name="T55" fmla="*/ 170 h 1418"/>
                <a:gd name="T56" fmla="*/ 793 w 1360"/>
                <a:gd name="T57" fmla="*/ 227 h 1418"/>
                <a:gd name="T58" fmla="*/ 567 w 1360"/>
                <a:gd name="T59" fmla="*/ 170 h 1418"/>
                <a:gd name="T60" fmla="*/ 510 w 1360"/>
                <a:gd name="T61" fmla="*/ 114 h 1418"/>
                <a:gd name="T62" fmla="*/ 397 w 1360"/>
                <a:gd name="T63" fmla="*/ 57 h 1418"/>
                <a:gd name="T64" fmla="*/ 283 w 1360"/>
                <a:gd name="T65" fmla="*/ 0 h 1418"/>
                <a:gd name="T66" fmla="*/ 226 w 1360"/>
                <a:gd name="T67" fmla="*/ 5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0" h="1418">
                  <a:moveTo>
                    <a:pt x="113" y="57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283" y="681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908"/>
                  </a:lnTo>
                  <a:lnTo>
                    <a:pt x="226" y="908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510" y="1304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50" y="1361"/>
                  </a:lnTo>
                  <a:lnTo>
                    <a:pt x="1020" y="1361"/>
                  </a:lnTo>
                  <a:lnTo>
                    <a:pt x="1020" y="1191"/>
                  </a:lnTo>
                  <a:lnTo>
                    <a:pt x="1077" y="1191"/>
                  </a:lnTo>
                  <a:lnTo>
                    <a:pt x="1077" y="1134"/>
                  </a:lnTo>
                  <a:lnTo>
                    <a:pt x="1304" y="1134"/>
                  </a:lnTo>
                  <a:lnTo>
                    <a:pt x="1304" y="1078"/>
                  </a:lnTo>
                  <a:lnTo>
                    <a:pt x="1360" y="1078"/>
                  </a:lnTo>
                  <a:lnTo>
                    <a:pt x="1360" y="1021"/>
                  </a:lnTo>
                  <a:lnTo>
                    <a:pt x="1304" y="1021"/>
                  </a:lnTo>
                  <a:lnTo>
                    <a:pt x="1304" y="908"/>
                  </a:lnTo>
                  <a:lnTo>
                    <a:pt x="1360" y="908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1"/>
                  </a:lnTo>
                  <a:lnTo>
                    <a:pt x="1020" y="341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3" y="170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1" name="Freeform 977">
              <a:extLst>
                <a:ext uri="{FF2B5EF4-FFF2-40B4-BE49-F238E27FC236}">
                  <a16:creationId xmlns:a16="http://schemas.microsoft.com/office/drawing/2014/main" id="{184DBE72-9D9C-424B-BA9B-6766221F8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875"/>
              <a:ext cx="1021" cy="737"/>
            </a:xfrm>
            <a:custGeom>
              <a:avLst/>
              <a:gdLst>
                <a:gd name="T0" fmla="*/ 1021 w 1021"/>
                <a:gd name="T1" fmla="*/ 510 h 737"/>
                <a:gd name="T2" fmla="*/ 738 w 1021"/>
                <a:gd name="T3" fmla="*/ 510 h 737"/>
                <a:gd name="T4" fmla="*/ 738 w 1021"/>
                <a:gd name="T5" fmla="*/ 567 h 737"/>
                <a:gd name="T6" fmla="*/ 454 w 1021"/>
                <a:gd name="T7" fmla="*/ 567 h 737"/>
                <a:gd name="T8" fmla="*/ 454 w 1021"/>
                <a:gd name="T9" fmla="*/ 623 h 737"/>
                <a:gd name="T10" fmla="*/ 397 w 1021"/>
                <a:gd name="T11" fmla="*/ 623 h 737"/>
                <a:gd name="T12" fmla="*/ 397 w 1021"/>
                <a:gd name="T13" fmla="*/ 737 h 737"/>
                <a:gd name="T14" fmla="*/ 341 w 1021"/>
                <a:gd name="T15" fmla="*/ 737 h 737"/>
                <a:gd name="T16" fmla="*/ 341 w 1021"/>
                <a:gd name="T17" fmla="*/ 396 h 737"/>
                <a:gd name="T18" fmla="*/ 227 w 1021"/>
                <a:gd name="T19" fmla="*/ 396 h 737"/>
                <a:gd name="T20" fmla="*/ 227 w 1021"/>
                <a:gd name="T21" fmla="*/ 340 h 737"/>
                <a:gd name="T22" fmla="*/ 114 w 1021"/>
                <a:gd name="T23" fmla="*/ 340 h 737"/>
                <a:gd name="T24" fmla="*/ 114 w 1021"/>
                <a:gd name="T25" fmla="*/ 283 h 737"/>
                <a:gd name="T26" fmla="*/ 0 w 1021"/>
                <a:gd name="T27" fmla="*/ 283 h 737"/>
                <a:gd name="T28" fmla="*/ 0 w 1021"/>
                <a:gd name="T29" fmla="*/ 226 h 737"/>
                <a:gd name="T30" fmla="*/ 57 w 1021"/>
                <a:gd name="T31" fmla="*/ 226 h 737"/>
                <a:gd name="T32" fmla="*/ 57 w 1021"/>
                <a:gd name="T33" fmla="*/ 170 h 737"/>
                <a:gd name="T34" fmla="*/ 114 w 1021"/>
                <a:gd name="T35" fmla="*/ 170 h 737"/>
                <a:gd name="T36" fmla="*/ 114 w 1021"/>
                <a:gd name="T37" fmla="*/ 113 h 737"/>
                <a:gd name="T38" fmla="*/ 0 w 1021"/>
                <a:gd name="T39" fmla="*/ 113 h 737"/>
                <a:gd name="T40" fmla="*/ 0 w 1021"/>
                <a:gd name="T41" fmla="*/ 56 h 737"/>
                <a:gd name="T42" fmla="*/ 114 w 1021"/>
                <a:gd name="T43" fmla="*/ 56 h 737"/>
                <a:gd name="T44" fmla="*/ 114 w 1021"/>
                <a:gd name="T45" fmla="*/ 0 h 737"/>
                <a:gd name="T46" fmla="*/ 171 w 1021"/>
                <a:gd name="T47" fmla="*/ 0 h 737"/>
                <a:gd name="T48" fmla="*/ 171 w 1021"/>
                <a:gd name="T49" fmla="*/ 56 h 737"/>
                <a:gd name="T50" fmla="*/ 341 w 1021"/>
                <a:gd name="T51" fmla="*/ 56 h 737"/>
                <a:gd name="T52" fmla="*/ 341 w 1021"/>
                <a:gd name="T53" fmla="*/ 113 h 737"/>
                <a:gd name="T54" fmla="*/ 511 w 1021"/>
                <a:gd name="T55" fmla="*/ 113 h 737"/>
                <a:gd name="T56" fmla="*/ 511 w 1021"/>
                <a:gd name="T57" fmla="*/ 0 h 737"/>
                <a:gd name="T58" fmla="*/ 567 w 1021"/>
                <a:gd name="T59" fmla="*/ 0 h 737"/>
                <a:gd name="T60" fmla="*/ 567 w 1021"/>
                <a:gd name="T61" fmla="*/ 226 h 737"/>
                <a:gd name="T62" fmla="*/ 681 w 1021"/>
                <a:gd name="T63" fmla="*/ 226 h 737"/>
                <a:gd name="T64" fmla="*/ 681 w 1021"/>
                <a:gd name="T65" fmla="*/ 283 h 737"/>
                <a:gd name="T66" fmla="*/ 738 w 1021"/>
                <a:gd name="T67" fmla="*/ 283 h 737"/>
                <a:gd name="T68" fmla="*/ 738 w 1021"/>
                <a:gd name="T69" fmla="*/ 396 h 737"/>
                <a:gd name="T70" fmla="*/ 851 w 1021"/>
                <a:gd name="T71" fmla="*/ 396 h 737"/>
                <a:gd name="T72" fmla="*/ 851 w 1021"/>
                <a:gd name="T73" fmla="*/ 453 h 737"/>
                <a:gd name="T74" fmla="*/ 1021 w 1021"/>
                <a:gd name="T75" fmla="*/ 453 h 737"/>
                <a:gd name="T76" fmla="*/ 1021 w 1021"/>
                <a:gd name="T77" fmla="*/ 51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737">
                  <a:moveTo>
                    <a:pt x="1021" y="510"/>
                  </a:moveTo>
                  <a:lnTo>
                    <a:pt x="738" y="510"/>
                  </a:lnTo>
                  <a:lnTo>
                    <a:pt x="738" y="567"/>
                  </a:lnTo>
                  <a:lnTo>
                    <a:pt x="454" y="567"/>
                  </a:lnTo>
                  <a:lnTo>
                    <a:pt x="454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396"/>
                  </a:lnTo>
                  <a:lnTo>
                    <a:pt x="851" y="396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2" name="Freeform 978">
              <a:extLst>
                <a:ext uri="{FF2B5EF4-FFF2-40B4-BE49-F238E27FC236}">
                  <a16:creationId xmlns:a16="http://schemas.microsoft.com/office/drawing/2014/main" id="{23D024ED-B9B6-47F4-AD8A-42E3760F4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797"/>
              <a:ext cx="1417" cy="1871"/>
            </a:xfrm>
            <a:custGeom>
              <a:avLst/>
              <a:gdLst>
                <a:gd name="T0" fmla="*/ 1077 w 1417"/>
                <a:gd name="T1" fmla="*/ 57 h 1871"/>
                <a:gd name="T2" fmla="*/ 1020 w 1417"/>
                <a:gd name="T3" fmla="*/ 114 h 1871"/>
                <a:gd name="T4" fmla="*/ 964 w 1417"/>
                <a:gd name="T5" fmla="*/ 57 h 1871"/>
                <a:gd name="T6" fmla="*/ 850 w 1417"/>
                <a:gd name="T7" fmla="*/ 0 h 1871"/>
                <a:gd name="T8" fmla="*/ 793 w 1417"/>
                <a:gd name="T9" fmla="*/ 114 h 1871"/>
                <a:gd name="T10" fmla="*/ 737 w 1417"/>
                <a:gd name="T11" fmla="*/ 227 h 1871"/>
                <a:gd name="T12" fmla="*/ 623 w 1417"/>
                <a:gd name="T13" fmla="*/ 284 h 1871"/>
                <a:gd name="T14" fmla="*/ 567 w 1417"/>
                <a:gd name="T15" fmla="*/ 340 h 1871"/>
                <a:gd name="T16" fmla="*/ 396 w 1417"/>
                <a:gd name="T17" fmla="*/ 397 h 1871"/>
                <a:gd name="T18" fmla="*/ 226 w 1417"/>
                <a:gd name="T19" fmla="*/ 511 h 1871"/>
                <a:gd name="T20" fmla="*/ 170 w 1417"/>
                <a:gd name="T21" fmla="*/ 567 h 1871"/>
                <a:gd name="T22" fmla="*/ 56 w 1417"/>
                <a:gd name="T23" fmla="*/ 681 h 1871"/>
                <a:gd name="T24" fmla="*/ 0 w 1417"/>
                <a:gd name="T25" fmla="*/ 737 h 1871"/>
                <a:gd name="T26" fmla="*/ 113 w 1417"/>
                <a:gd name="T27" fmla="*/ 964 h 1871"/>
                <a:gd name="T28" fmla="*/ 283 w 1417"/>
                <a:gd name="T29" fmla="*/ 1021 h 1871"/>
                <a:gd name="T30" fmla="*/ 226 w 1417"/>
                <a:gd name="T31" fmla="*/ 1078 h 1871"/>
                <a:gd name="T32" fmla="*/ 170 w 1417"/>
                <a:gd name="T33" fmla="*/ 1134 h 1871"/>
                <a:gd name="T34" fmla="*/ 56 w 1417"/>
                <a:gd name="T35" fmla="*/ 1474 h 1871"/>
                <a:gd name="T36" fmla="*/ 0 w 1417"/>
                <a:gd name="T37" fmla="*/ 1531 h 1871"/>
                <a:gd name="T38" fmla="*/ 170 w 1417"/>
                <a:gd name="T39" fmla="*/ 1701 h 1871"/>
                <a:gd name="T40" fmla="*/ 226 w 1417"/>
                <a:gd name="T41" fmla="*/ 1758 h 1871"/>
                <a:gd name="T42" fmla="*/ 340 w 1417"/>
                <a:gd name="T43" fmla="*/ 1815 h 1871"/>
                <a:gd name="T44" fmla="*/ 396 w 1417"/>
                <a:gd name="T45" fmla="*/ 1758 h 1871"/>
                <a:gd name="T46" fmla="*/ 453 w 1417"/>
                <a:gd name="T47" fmla="*/ 1701 h 1871"/>
                <a:gd name="T48" fmla="*/ 510 w 1417"/>
                <a:gd name="T49" fmla="*/ 1758 h 1871"/>
                <a:gd name="T50" fmla="*/ 567 w 1417"/>
                <a:gd name="T51" fmla="*/ 1645 h 1871"/>
                <a:gd name="T52" fmla="*/ 623 w 1417"/>
                <a:gd name="T53" fmla="*/ 1588 h 1871"/>
                <a:gd name="T54" fmla="*/ 680 w 1417"/>
                <a:gd name="T55" fmla="*/ 1815 h 1871"/>
                <a:gd name="T56" fmla="*/ 793 w 1417"/>
                <a:gd name="T57" fmla="*/ 1871 h 1871"/>
                <a:gd name="T58" fmla="*/ 850 w 1417"/>
                <a:gd name="T59" fmla="*/ 1701 h 1871"/>
                <a:gd name="T60" fmla="*/ 1020 w 1417"/>
                <a:gd name="T61" fmla="*/ 1815 h 1871"/>
                <a:gd name="T62" fmla="*/ 1134 w 1417"/>
                <a:gd name="T63" fmla="*/ 1474 h 1871"/>
                <a:gd name="T64" fmla="*/ 1020 w 1417"/>
                <a:gd name="T65" fmla="*/ 1418 h 1871"/>
                <a:gd name="T66" fmla="*/ 907 w 1417"/>
                <a:gd name="T67" fmla="*/ 1361 h 1871"/>
                <a:gd name="T68" fmla="*/ 793 w 1417"/>
                <a:gd name="T69" fmla="*/ 1304 h 1871"/>
                <a:gd name="T70" fmla="*/ 850 w 1417"/>
                <a:gd name="T71" fmla="*/ 1248 h 1871"/>
                <a:gd name="T72" fmla="*/ 907 w 1417"/>
                <a:gd name="T73" fmla="*/ 1191 h 1871"/>
                <a:gd name="T74" fmla="*/ 793 w 1417"/>
                <a:gd name="T75" fmla="*/ 1134 h 1871"/>
                <a:gd name="T76" fmla="*/ 907 w 1417"/>
                <a:gd name="T77" fmla="*/ 1078 h 1871"/>
                <a:gd name="T78" fmla="*/ 964 w 1417"/>
                <a:gd name="T79" fmla="*/ 1134 h 1871"/>
                <a:gd name="T80" fmla="*/ 1134 w 1417"/>
                <a:gd name="T81" fmla="*/ 1191 h 1871"/>
                <a:gd name="T82" fmla="*/ 1304 w 1417"/>
                <a:gd name="T83" fmla="*/ 907 h 1871"/>
                <a:gd name="T84" fmla="*/ 1417 w 1417"/>
                <a:gd name="T85" fmla="*/ 851 h 1871"/>
                <a:gd name="T86" fmla="*/ 1360 w 1417"/>
                <a:gd name="T87" fmla="*/ 737 h 1871"/>
                <a:gd name="T88" fmla="*/ 1304 w 1417"/>
                <a:gd name="T89" fmla="*/ 624 h 1871"/>
                <a:gd name="T90" fmla="*/ 1247 w 1417"/>
                <a:gd name="T91" fmla="*/ 567 h 1871"/>
                <a:gd name="T92" fmla="*/ 1134 w 1417"/>
                <a:gd name="T93" fmla="*/ 397 h 1871"/>
                <a:gd name="T94" fmla="*/ 1247 w 1417"/>
                <a:gd name="T95" fmla="*/ 397 h 1871"/>
                <a:gd name="T96" fmla="*/ 1304 w 1417"/>
                <a:gd name="T97" fmla="*/ 227 h 1871"/>
                <a:gd name="T98" fmla="*/ 1247 w 1417"/>
                <a:gd name="T99" fmla="*/ 17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17" h="1871">
                  <a:moveTo>
                    <a:pt x="1247" y="57"/>
                  </a:moveTo>
                  <a:lnTo>
                    <a:pt x="1077" y="57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850" y="0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1078"/>
                  </a:lnTo>
                  <a:lnTo>
                    <a:pt x="226" y="1078"/>
                  </a:lnTo>
                  <a:lnTo>
                    <a:pt x="226" y="1134"/>
                  </a:lnTo>
                  <a:lnTo>
                    <a:pt x="170" y="1134"/>
                  </a:lnTo>
                  <a:lnTo>
                    <a:pt x="170" y="1474"/>
                  </a:lnTo>
                  <a:lnTo>
                    <a:pt x="56" y="1474"/>
                  </a:lnTo>
                  <a:lnTo>
                    <a:pt x="56" y="1531"/>
                  </a:lnTo>
                  <a:lnTo>
                    <a:pt x="0" y="1531"/>
                  </a:lnTo>
                  <a:lnTo>
                    <a:pt x="0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226" y="1758"/>
                  </a:lnTo>
                  <a:lnTo>
                    <a:pt x="226" y="1815"/>
                  </a:lnTo>
                  <a:lnTo>
                    <a:pt x="340" y="1815"/>
                  </a:lnTo>
                  <a:lnTo>
                    <a:pt x="340" y="1758"/>
                  </a:lnTo>
                  <a:lnTo>
                    <a:pt x="396" y="1758"/>
                  </a:lnTo>
                  <a:lnTo>
                    <a:pt x="396" y="1701"/>
                  </a:lnTo>
                  <a:lnTo>
                    <a:pt x="453" y="1701"/>
                  </a:lnTo>
                  <a:lnTo>
                    <a:pt x="453" y="1758"/>
                  </a:lnTo>
                  <a:lnTo>
                    <a:pt x="510" y="1758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23" y="1645"/>
                  </a:lnTo>
                  <a:lnTo>
                    <a:pt x="623" y="1588"/>
                  </a:lnTo>
                  <a:lnTo>
                    <a:pt x="680" y="1588"/>
                  </a:lnTo>
                  <a:lnTo>
                    <a:pt x="680" y="1815"/>
                  </a:lnTo>
                  <a:lnTo>
                    <a:pt x="793" y="1815"/>
                  </a:lnTo>
                  <a:lnTo>
                    <a:pt x="793" y="1871"/>
                  </a:lnTo>
                  <a:lnTo>
                    <a:pt x="850" y="1871"/>
                  </a:lnTo>
                  <a:lnTo>
                    <a:pt x="850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3" y="1361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248"/>
                  </a:lnTo>
                  <a:lnTo>
                    <a:pt x="907" y="1248"/>
                  </a:lnTo>
                  <a:lnTo>
                    <a:pt x="907" y="1191"/>
                  </a:lnTo>
                  <a:lnTo>
                    <a:pt x="793" y="119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964" y="1078"/>
                  </a:lnTo>
                  <a:lnTo>
                    <a:pt x="964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304" y="1191"/>
                  </a:lnTo>
                  <a:lnTo>
                    <a:pt x="1304" y="907"/>
                  </a:lnTo>
                  <a:lnTo>
                    <a:pt x="1417" y="907"/>
                  </a:lnTo>
                  <a:lnTo>
                    <a:pt x="1417" y="851"/>
                  </a:lnTo>
                  <a:lnTo>
                    <a:pt x="1360" y="851"/>
                  </a:lnTo>
                  <a:lnTo>
                    <a:pt x="1360" y="737"/>
                  </a:lnTo>
                  <a:lnTo>
                    <a:pt x="1304" y="737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170"/>
                  </a:lnTo>
                  <a:lnTo>
                    <a:pt x="1247" y="170"/>
                  </a:lnTo>
                  <a:lnTo>
                    <a:pt x="124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4" name="Freeform 980">
              <a:extLst>
                <a:ext uri="{FF2B5EF4-FFF2-40B4-BE49-F238E27FC236}">
                  <a16:creationId xmlns:a16="http://schemas.microsoft.com/office/drawing/2014/main" id="{36A647AC-CE2C-4077-B2EB-DA2D1C30C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1248" cy="1644"/>
            </a:xfrm>
            <a:custGeom>
              <a:avLst/>
              <a:gdLst>
                <a:gd name="T0" fmla="*/ 0 w 1248"/>
                <a:gd name="T1" fmla="*/ 340 h 1644"/>
                <a:gd name="T2" fmla="*/ 114 w 1248"/>
                <a:gd name="T3" fmla="*/ 453 h 1644"/>
                <a:gd name="T4" fmla="*/ 170 w 1248"/>
                <a:gd name="T5" fmla="*/ 623 h 1644"/>
                <a:gd name="T6" fmla="*/ 227 w 1248"/>
                <a:gd name="T7" fmla="*/ 907 h 1644"/>
                <a:gd name="T8" fmla="*/ 341 w 1248"/>
                <a:gd name="T9" fmla="*/ 964 h 1644"/>
                <a:gd name="T10" fmla="*/ 227 w 1248"/>
                <a:gd name="T11" fmla="*/ 1190 h 1644"/>
                <a:gd name="T12" fmla="*/ 170 w 1248"/>
                <a:gd name="T13" fmla="*/ 1417 h 1644"/>
                <a:gd name="T14" fmla="*/ 114 w 1248"/>
                <a:gd name="T15" fmla="*/ 1531 h 1644"/>
                <a:gd name="T16" fmla="*/ 170 w 1248"/>
                <a:gd name="T17" fmla="*/ 1587 h 1644"/>
                <a:gd name="T18" fmla="*/ 227 w 1248"/>
                <a:gd name="T19" fmla="*/ 1531 h 1644"/>
                <a:gd name="T20" fmla="*/ 284 w 1248"/>
                <a:gd name="T21" fmla="*/ 1474 h 1644"/>
                <a:gd name="T22" fmla="*/ 341 w 1248"/>
                <a:gd name="T23" fmla="*/ 1361 h 1644"/>
                <a:gd name="T24" fmla="*/ 681 w 1248"/>
                <a:gd name="T25" fmla="*/ 1417 h 1644"/>
                <a:gd name="T26" fmla="*/ 737 w 1248"/>
                <a:gd name="T27" fmla="*/ 1531 h 1644"/>
                <a:gd name="T28" fmla="*/ 681 w 1248"/>
                <a:gd name="T29" fmla="*/ 1587 h 1644"/>
                <a:gd name="T30" fmla="*/ 737 w 1248"/>
                <a:gd name="T31" fmla="*/ 1644 h 1644"/>
                <a:gd name="T32" fmla="*/ 908 w 1248"/>
                <a:gd name="T33" fmla="*/ 1587 h 1644"/>
                <a:gd name="T34" fmla="*/ 964 w 1248"/>
                <a:gd name="T35" fmla="*/ 1531 h 1644"/>
                <a:gd name="T36" fmla="*/ 1078 w 1248"/>
                <a:gd name="T37" fmla="*/ 1474 h 1644"/>
                <a:gd name="T38" fmla="*/ 1134 w 1248"/>
                <a:gd name="T39" fmla="*/ 1361 h 1644"/>
                <a:gd name="T40" fmla="*/ 1191 w 1248"/>
                <a:gd name="T41" fmla="*/ 1190 h 1644"/>
                <a:gd name="T42" fmla="*/ 1134 w 1248"/>
                <a:gd name="T43" fmla="*/ 1077 h 1644"/>
                <a:gd name="T44" fmla="*/ 1191 w 1248"/>
                <a:gd name="T45" fmla="*/ 964 h 1644"/>
                <a:gd name="T46" fmla="*/ 1248 w 1248"/>
                <a:gd name="T47" fmla="*/ 850 h 1644"/>
                <a:gd name="T48" fmla="*/ 1078 w 1248"/>
                <a:gd name="T49" fmla="*/ 737 h 1644"/>
                <a:gd name="T50" fmla="*/ 1134 w 1248"/>
                <a:gd name="T51" fmla="*/ 567 h 1644"/>
                <a:gd name="T52" fmla="*/ 1078 w 1248"/>
                <a:gd name="T53" fmla="*/ 453 h 1644"/>
                <a:gd name="T54" fmla="*/ 1134 w 1248"/>
                <a:gd name="T55" fmla="*/ 227 h 1644"/>
                <a:gd name="T56" fmla="*/ 908 w 1248"/>
                <a:gd name="T57" fmla="*/ 170 h 1644"/>
                <a:gd name="T58" fmla="*/ 737 w 1248"/>
                <a:gd name="T59" fmla="*/ 113 h 1644"/>
                <a:gd name="T60" fmla="*/ 851 w 1248"/>
                <a:gd name="T61" fmla="*/ 0 h 1644"/>
                <a:gd name="T62" fmla="*/ 624 w 1248"/>
                <a:gd name="T63" fmla="*/ 56 h 1644"/>
                <a:gd name="T64" fmla="*/ 341 w 1248"/>
                <a:gd name="T65" fmla="*/ 113 h 1644"/>
                <a:gd name="T66" fmla="*/ 227 w 1248"/>
                <a:gd name="T67" fmla="*/ 170 h 1644"/>
                <a:gd name="T68" fmla="*/ 170 w 1248"/>
                <a:gd name="T69" fmla="*/ 227 h 1644"/>
                <a:gd name="T70" fmla="*/ 57 w 1248"/>
                <a:gd name="T71" fmla="*/ 28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8" h="1644">
                  <a:moveTo>
                    <a:pt x="0" y="28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27" y="964"/>
                  </a:lnTo>
                  <a:lnTo>
                    <a:pt x="227" y="1190"/>
                  </a:lnTo>
                  <a:lnTo>
                    <a:pt x="170" y="1190"/>
                  </a:lnTo>
                  <a:lnTo>
                    <a:pt x="170" y="1417"/>
                  </a:lnTo>
                  <a:lnTo>
                    <a:pt x="114" y="1417"/>
                  </a:lnTo>
                  <a:lnTo>
                    <a:pt x="114" y="1531"/>
                  </a:lnTo>
                  <a:lnTo>
                    <a:pt x="170" y="1531"/>
                  </a:lnTo>
                  <a:lnTo>
                    <a:pt x="170" y="1587"/>
                  </a:lnTo>
                  <a:lnTo>
                    <a:pt x="227" y="1587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587"/>
                  </a:lnTo>
                  <a:lnTo>
                    <a:pt x="737" y="1587"/>
                  </a:lnTo>
                  <a:lnTo>
                    <a:pt x="737" y="1644"/>
                  </a:lnTo>
                  <a:lnTo>
                    <a:pt x="908" y="1644"/>
                  </a:lnTo>
                  <a:lnTo>
                    <a:pt x="908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1078" y="1531"/>
                  </a:lnTo>
                  <a:lnTo>
                    <a:pt x="1078" y="1474"/>
                  </a:lnTo>
                  <a:lnTo>
                    <a:pt x="1134" y="147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190"/>
                  </a:lnTo>
                  <a:lnTo>
                    <a:pt x="1134" y="1190"/>
                  </a:lnTo>
                  <a:lnTo>
                    <a:pt x="1134" y="1077"/>
                  </a:lnTo>
                  <a:lnTo>
                    <a:pt x="1191" y="1077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850"/>
                  </a:lnTo>
                  <a:lnTo>
                    <a:pt x="1078" y="850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908" y="227"/>
                  </a:lnTo>
                  <a:lnTo>
                    <a:pt x="908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5" name="Freeform 981">
              <a:extLst>
                <a:ext uri="{FF2B5EF4-FFF2-40B4-BE49-F238E27FC236}">
                  <a16:creationId xmlns:a16="http://schemas.microsoft.com/office/drawing/2014/main" id="{417BF3DC-72C1-45F2-A1D7-26030BA90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699"/>
              <a:ext cx="2155" cy="2212"/>
            </a:xfrm>
            <a:custGeom>
              <a:avLst/>
              <a:gdLst>
                <a:gd name="T0" fmla="*/ 397 w 2155"/>
                <a:gd name="T1" fmla="*/ 907 h 2212"/>
                <a:gd name="T2" fmla="*/ 283 w 2155"/>
                <a:gd name="T3" fmla="*/ 964 h 2212"/>
                <a:gd name="T4" fmla="*/ 454 w 2155"/>
                <a:gd name="T5" fmla="*/ 1021 h 2212"/>
                <a:gd name="T6" fmla="*/ 680 w 2155"/>
                <a:gd name="T7" fmla="*/ 1078 h 2212"/>
                <a:gd name="T8" fmla="*/ 624 w 2155"/>
                <a:gd name="T9" fmla="*/ 1304 h 2212"/>
                <a:gd name="T10" fmla="*/ 680 w 2155"/>
                <a:gd name="T11" fmla="*/ 1418 h 2212"/>
                <a:gd name="T12" fmla="*/ 624 w 2155"/>
                <a:gd name="T13" fmla="*/ 1588 h 2212"/>
                <a:gd name="T14" fmla="*/ 794 w 2155"/>
                <a:gd name="T15" fmla="*/ 1701 h 2212"/>
                <a:gd name="T16" fmla="*/ 737 w 2155"/>
                <a:gd name="T17" fmla="*/ 1815 h 2212"/>
                <a:gd name="T18" fmla="*/ 680 w 2155"/>
                <a:gd name="T19" fmla="*/ 1928 h 2212"/>
                <a:gd name="T20" fmla="*/ 737 w 2155"/>
                <a:gd name="T21" fmla="*/ 2041 h 2212"/>
                <a:gd name="T22" fmla="*/ 851 w 2155"/>
                <a:gd name="T23" fmla="*/ 2098 h 2212"/>
                <a:gd name="T24" fmla="*/ 907 w 2155"/>
                <a:gd name="T25" fmla="*/ 2155 h 2212"/>
                <a:gd name="T26" fmla="*/ 964 w 2155"/>
                <a:gd name="T27" fmla="*/ 2212 h 2212"/>
                <a:gd name="T28" fmla="*/ 1077 w 2155"/>
                <a:gd name="T29" fmla="*/ 2155 h 2212"/>
                <a:gd name="T30" fmla="*/ 1134 w 2155"/>
                <a:gd name="T31" fmla="*/ 1985 h 2212"/>
                <a:gd name="T32" fmla="*/ 1191 w 2155"/>
                <a:gd name="T33" fmla="*/ 1815 h 2212"/>
                <a:gd name="T34" fmla="*/ 1247 w 2155"/>
                <a:gd name="T35" fmla="*/ 1758 h 2212"/>
                <a:gd name="T36" fmla="*/ 1361 w 2155"/>
                <a:gd name="T37" fmla="*/ 1815 h 2212"/>
                <a:gd name="T38" fmla="*/ 1418 w 2155"/>
                <a:gd name="T39" fmla="*/ 1758 h 2212"/>
                <a:gd name="T40" fmla="*/ 1531 w 2155"/>
                <a:gd name="T41" fmla="*/ 1928 h 2212"/>
                <a:gd name="T42" fmla="*/ 1588 w 2155"/>
                <a:gd name="T43" fmla="*/ 1871 h 2212"/>
                <a:gd name="T44" fmla="*/ 1814 w 2155"/>
                <a:gd name="T45" fmla="*/ 1815 h 2212"/>
                <a:gd name="T46" fmla="*/ 1871 w 2155"/>
                <a:gd name="T47" fmla="*/ 1871 h 2212"/>
                <a:gd name="T48" fmla="*/ 2041 w 2155"/>
                <a:gd name="T49" fmla="*/ 1928 h 2212"/>
                <a:gd name="T50" fmla="*/ 2098 w 2155"/>
                <a:gd name="T51" fmla="*/ 1815 h 2212"/>
                <a:gd name="T52" fmla="*/ 2155 w 2155"/>
                <a:gd name="T53" fmla="*/ 1474 h 2212"/>
                <a:gd name="T54" fmla="*/ 1928 w 2155"/>
                <a:gd name="T55" fmla="*/ 1304 h 2212"/>
                <a:gd name="T56" fmla="*/ 1814 w 2155"/>
                <a:gd name="T57" fmla="*/ 1418 h 2212"/>
                <a:gd name="T58" fmla="*/ 1758 w 2155"/>
                <a:gd name="T59" fmla="*/ 1361 h 2212"/>
                <a:gd name="T60" fmla="*/ 1814 w 2155"/>
                <a:gd name="T61" fmla="*/ 1248 h 2212"/>
                <a:gd name="T62" fmla="*/ 1701 w 2155"/>
                <a:gd name="T63" fmla="*/ 1191 h 2212"/>
                <a:gd name="T64" fmla="*/ 1644 w 2155"/>
                <a:gd name="T65" fmla="*/ 1134 h 2212"/>
                <a:gd name="T66" fmla="*/ 1588 w 2155"/>
                <a:gd name="T67" fmla="*/ 1078 h 2212"/>
                <a:gd name="T68" fmla="*/ 1531 w 2155"/>
                <a:gd name="T69" fmla="*/ 1021 h 2212"/>
                <a:gd name="T70" fmla="*/ 1418 w 2155"/>
                <a:gd name="T71" fmla="*/ 1134 h 2212"/>
                <a:gd name="T72" fmla="*/ 1361 w 2155"/>
                <a:gd name="T73" fmla="*/ 1078 h 2212"/>
                <a:gd name="T74" fmla="*/ 1304 w 2155"/>
                <a:gd name="T75" fmla="*/ 1021 h 2212"/>
                <a:gd name="T76" fmla="*/ 1247 w 2155"/>
                <a:gd name="T77" fmla="*/ 964 h 2212"/>
                <a:gd name="T78" fmla="*/ 1191 w 2155"/>
                <a:gd name="T79" fmla="*/ 907 h 2212"/>
                <a:gd name="T80" fmla="*/ 1134 w 2155"/>
                <a:gd name="T81" fmla="*/ 851 h 2212"/>
                <a:gd name="T82" fmla="*/ 1191 w 2155"/>
                <a:gd name="T83" fmla="*/ 681 h 2212"/>
                <a:gd name="T84" fmla="*/ 1134 w 2155"/>
                <a:gd name="T85" fmla="*/ 624 h 2212"/>
                <a:gd name="T86" fmla="*/ 1077 w 2155"/>
                <a:gd name="T87" fmla="*/ 511 h 2212"/>
                <a:gd name="T88" fmla="*/ 964 w 2155"/>
                <a:gd name="T89" fmla="*/ 454 h 2212"/>
                <a:gd name="T90" fmla="*/ 907 w 2155"/>
                <a:gd name="T91" fmla="*/ 340 h 2212"/>
                <a:gd name="T92" fmla="*/ 964 w 2155"/>
                <a:gd name="T93" fmla="*/ 114 h 2212"/>
                <a:gd name="T94" fmla="*/ 851 w 2155"/>
                <a:gd name="T95" fmla="*/ 0 h 2212"/>
                <a:gd name="T96" fmla="*/ 737 w 2155"/>
                <a:gd name="T97" fmla="*/ 114 h 2212"/>
                <a:gd name="T98" fmla="*/ 624 w 2155"/>
                <a:gd name="T99" fmla="*/ 57 h 2212"/>
                <a:gd name="T100" fmla="*/ 510 w 2155"/>
                <a:gd name="T101" fmla="*/ 114 h 2212"/>
                <a:gd name="T102" fmla="*/ 397 w 2155"/>
                <a:gd name="T103" fmla="*/ 227 h 2212"/>
                <a:gd name="T104" fmla="*/ 227 w 2155"/>
                <a:gd name="T105" fmla="*/ 284 h 2212"/>
                <a:gd name="T106" fmla="*/ 170 w 2155"/>
                <a:gd name="T107" fmla="*/ 340 h 2212"/>
                <a:gd name="T108" fmla="*/ 113 w 2155"/>
                <a:gd name="T109" fmla="*/ 397 h 2212"/>
                <a:gd name="T110" fmla="*/ 57 w 2155"/>
                <a:gd name="T111" fmla="*/ 454 h 2212"/>
                <a:gd name="T112" fmla="*/ 0 w 2155"/>
                <a:gd name="T113" fmla="*/ 511 h 2212"/>
                <a:gd name="T114" fmla="*/ 57 w 2155"/>
                <a:gd name="T115" fmla="*/ 567 h 2212"/>
                <a:gd name="T116" fmla="*/ 227 w 2155"/>
                <a:gd name="T117" fmla="*/ 624 h 2212"/>
                <a:gd name="T118" fmla="*/ 340 w 2155"/>
                <a:gd name="T119" fmla="*/ 681 h 2212"/>
                <a:gd name="T120" fmla="*/ 397 w 2155"/>
                <a:gd name="T121" fmla="*/ 851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55" h="2212">
                  <a:moveTo>
                    <a:pt x="397" y="851"/>
                  </a:moveTo>
                  <a:lnTo>
                    <a:pt x="397" y="907"/>
                  </a:lnTo>
                  <a:lnTo>
                    <a:pt x="397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680" y="1078"/>
                  </a:lnTo>
                  <a:lnTo>
                    <a:pt x="680" y="1304"/>
                  </a:lnTo>
                  <a:lnTo>
                    <a:pt x="624" y="1304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680" y="1588"/>
                  </a:lnTo>
                  <a:lnTo>
                    <a:pt x="624" y="1588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794" y="1815"/>
                  </a:lnTo>
                  <a:lnTo>
                    <a:pt x="737" y="1815"/>
                  </a:lnTo>
                  <a:lnTo>
                    <a:pt x="737" y="1928"/>
                  </a:lnTo>
                  <a:lnTo>
                    <a:pt x="680" y="1928"/>
                  </a:lnTo>
                  <a:lnTo>
                    <a:pt x="680" y="2041"/>
                  </a:lnTo>
                  <a:lnTo>
                    <a:pt x="737" y="2041"/>
                  </a:lnTo>
                  <a:lnTo>
                    <a:pt x="737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907" y="2155"/>
                  </a:lnTo>
                  <a:lnTo>
                    <a:pt x="907" y="2212"/>
                  </a:lnTo>
                  <a:lnTo>
                    <a:pt x="964" y="2212"/>
                  </a:lnTo>
                  <a:lnTo>
                    <a:pt x="964" y="2155"/>
                  </a:lnTo>
                  <a:lnTo>
                    <a:pt x="1077" y="2155"/>
                  </a:lnTo>
                  <a:lnTo>
                    <a:pt x="1077" y="1985"/>
                  </a:lnTo>
                  <a:lnTo>
                    <a:pt x="1134" y="1985"/>
                  </a:lnTo>
                  <a:lnTo>
                    <a:pt x="1134" y="1815"/>
                  </a:lnTo>
                  <a:lnTo>
                    <a:pt x="1191" y="1815"/>
                  </a:lnTo>
                  <a:lnTo>
                    <a:pt x="1191" y="1758"/>
                  </a:lnTo>
                  <a:lnTo>
                    <a:pt x="1247" y="1758"/>
                  </a:lnTo>
                  <a:lnTo>
                    <a:pt x="1247" y="1815"/>
                  </a:lnTo>
                  <a:lnTo>
                    <a:pt x="1361" y="1815"/>
                  </a:lnTo>
                  <a:lnTo>
                    <a:pt x="1361" y="1758"/>
                  </a:lnTo>
                  <a:lnTo>
                    <a:pt x="1418" y="1758"/>
                  </a:lnTo>
                  <a:lnTo>
                    <a:pt x="1418" y="1928"/>
                  </a:lnTo>
                  <a:lnTo>
                    <a:pt x="1531" y="1928"/>
                  </a:lnTo>
                  <a:lnTo>
                    <a:pt x="1531" y="1871"/>
                  </a:lnTo>
                  <a:lnTo>
                    <a:pt x="1588" y="1871"/>
                  </a:lnTo>
                  <a:lnTo>
                    <a:pt x="1588" y="1815"/>
                  </a:lnTo>
                  <a:lnTo>
                    <a:pt x="1814" y="1815"/>
                  </a:lnTo>
                  <a:lnTo>
                    <a:pt x="1814" y="1871"/>
                  </a:lnTo>
                  <a:lnTo>
                    <a:pt x="1871" y="1871"/>
                  </a:lnTo>
                  <a:lnTo>
                    <a:pt x="1871" y="1928"/>
                  </a:lnTo>
                  <a:lnTo>
                    <a:pt x="2041" y="1928"/>
                  </a:lnTo>
                  <a:lnTo>
                    <a:pt x="2041" y="1815"/>
                  </a:lnTo>
                  <a:lnTo>
                    <a:pt x="2098" y="1815"/>
                  </a:lnTo>
                  <a:lnTo>
                    <a:pt x="2098" y="1474"/>
                  </a:lnTo>
                  <a:lnTo>
                    <a:pt x="2155" y="1474"/>
                  </a:lnTo>
                  <a:lnTo>
                    <a:pt x="2155" y="1304"/>
                  </a:lnTo>
                  <a:lnTo>
                    <a:pt x="1928" y="1304"/>
                  </a:lnTo>
                  <a:lnTo>
                    <a:pt x="1928" y="1418"/>
                  </a:lnTo>
                  <a:lnTo>
                    <a:pt x="1814" y="1418"/>
                  </a:lnTo>
                  <a:lnTo>
                    <a:pt x="1814" y="1361"/>
                  </a:lnTo>
                  <a:lnTo>
                    <a:pt x="1758" y="1361"/>
                  </a:lnTo>
                  <a:lnTo>
                    <a:pt x="1758" y="1248"/>
                  </a:lnTo>
                  <a:lnTo>
                    <a:pt x="1814" y="1248"/>
                  </a:lnTo>
                  <a:lnTo>
                    <a:pt x="1814" y="1191"/>
                  </a:lnTo>
                  <a:lnTo>
                    <a:pt x="1701" y="1191"/>
                  </a:lnTo>
                  <a:lnTo>
                    <a:pt x="1701" y="1134"/>
                  </a:lnTo>
                  <a:lnTo>
                    <a:pt x="1644" y="1134"/>
                  </a:lnTo>
                  <a:lnTo>
                    <a:pt x="1644" y="1078"/>
                  </a:lnTo>
                  <a:lnTo>
                    <a:pt x="1588" y="1078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531" y="1134"/>
                  </a:lnTo>
                  <a:lnTo>
                    <a:pt x="1418" y="1134"/>
                  </a:lnTo>
                  <a:lnTo>
                    <a:pt x="1418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1021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907"/>
                  </a:lnTo>
                  <a:lnTo>
                    <a:pt x="1191" y="907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681"/>
                  </a:lnTo>
                  <a:lnTo>
                    <a:pt x="1191" y="681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964" y="45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0"/>
                  </a:lnTo>
                  <a:lnTo>
                    <a:pt x="851" y="0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397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8" name="Group 984">
            <a:extLst>
              <a:ext uri="{FF2B5EF4-FFF2-40B4-BE49-F238E27FC236}">
                <a16:creationId xmlns:a16="http://schemas.microsoft.com/office/drawing/2014/main" id="{015EF84C-1D1E-44CD-B07C-6A0DCDC907FB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EA8A5033-0DB1-4376-ABDE-8B025C2E77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273979C4-0E3B-465B-B0D8-B955DFEC05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2251" name="Group 987">
            <a:extLst>
              <a:ext uri="{FF2B5EF4-FFF2-40B4-BE49-F238E27FC236}">
                <a16:creationId xmlns:a16="http://schemas.microsoft.com/office/drawing/2014/main" id="{3AF917E6-30C5-4449-A4BA-F319C6E6498E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5745163"/>
            <a:ext cx="530225" cy="133350"/>
            <a:chOff x="856" y="330"/>
            <a:chExt cx="230" cy="58"/>
          </a:xfrm>
        </p:grpSpPr>
        <p:sp>
          <p:nvSpPr>
            <p:cNvPr id="12252" name="WordArt 988">
              <a:extLst>
                <a:ext uri="{FF2B5EF4-FFF2-40B4-BE49-F238E27FC236}">
                  <a16:creationId xmlns:a16="http://schemas.microsoft.com/office/drawing/2014/main" id="{66E0530E-4231-42C6-A4E4-F627C5B044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D5D4F42E-411B-4458-B810-E72204E2F4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2254" name="Group 990">
            <a:extLst>
              <a:ext uri="{FF2B5EF4-FFF2-40B4-BE49-F238E27FC236}">
                <a16:creationId xmlns:a16="http://schemas.microsoft.com/office/drawing/2014/main" id="{D64E526E-D949-4953-BA97-18A5A9845E0D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745163"/>
            <a:ext cx="396875" cy="133350"/>
            <a:chOff x="374" y="443"/>
            <a:chExt cx="171" cy="58"/>
          </a:xfrm>
        </p:grpSpPr>
        <p:sp>
          <p:nvSpPr>
            <p:cNvPr id="12255" name="WordArt 991">
              <a:extLst>
                <a:ext uri="{FF2B5EF4-FFF2-40B4-BE49-F238E27FC236}">
                  <a16:creationId xmlns:a16="http://schemas.microsoft.com/office/drawing/2014/main" id="{48390E7A-5FE2-4799-9FDC-6172A2DA80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175085CE-7F12-4065-BE0C-5A2C441576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2257" name="Group 993">
            <a:extLst>
              <a:ext uri="{FF2B5EF4-FFF2-40B4-BE49-F238E27FC236}">
                <a16:creationId xmlns:a16="http://schemas.microsoft.com/office/drawing/2014/main" id="{FF9F2F93-ED35-4B72-A6FF-4DA951D348B9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5026025"/>
            <a:ext cx="530225" cy="133350"/>
            <a:chOff x="856" y="443"/>
            <a:chExt cx="230" cy="58"/>
          </a:xfrm>
        </p:grpSpPr>
        <p:sp>
          <p:nvSpPr>
            <p:cNvPr id="12258" name="WordArt 994">
              <a:extLst>
                <a:ext uri="{FF2B5EF4-FFF2-40B4-BE49-F238E27FC236}">
                  <a16:creationId xmlns:a16="http://schemas.microsoft.com/office/drawing/2014/main" id="{193A25A1-FF63-4763-B348-00942E3131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DD170D03-900E-4E79-A319-2B3899F585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2260" name="Group 996">
            <a:extLst>
              <a:ext uri="{FF2B5EF4-FFF2-40B4-BE49-F238E27FC236}">
                <a16:creationId xmlns:a16="http://schemas.microsoft.com/office/drawing/2014/main" id="{A4958CFD-DF7B-459C-A7BC-19CF00405B04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6600825"/>
            <a:ext cx="396875" cy="133350"/>
            <a:chOff x="346" y="586"/>
            <a:chExt cx="171" cy="58"/>
          </a:xfrm>
        </p:grpSpPr>
        <p:sp>
          <p:nvSpPr>
            <p:cNvPr id="12261" name="WordArt 997">
              <a:extLst>
                <a:ext uri="{FF2B5EF4-FFF2-40B4-BE49-F238E27FC236}">
                  <a16:creationId xmlns:a16="http://schemas.microsoft.com/office/drawing/2014/main" id="{80D92D3A-55F2-4049-AFAE-36BD84C83B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39FB26FE-F3D3-4B22-A929-3CAAB6DDE0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2263" name="Group 999">
            <a:extLst>
              <a:ext uri="{FF2B5EF4-FFF2-40B4-BE49-F238E27FC236}">
                <a16:creationId xmlns:a16="http://schemas.microsoft.com/office/drawing/2014/main" id="{106078A7-7380-4C0E-95DF-73310046D1CC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745163"/>
            <a:ext cx="530225" cy="133350"/>
            <a:chOff x="828" y="586"/>
            <a:chExt cx="230" cy="58"/>
          </a:xfrm>
        </p:grpSpPr>
        <p:sp>
          <p:nvSpPr>
            <p:cNvPr id="12264" name="WordArt 1000">
              <a:extLst>
                <a:ext uri="{FF2B5EF4-FFF2-40B4-BE49-F238E27FC236}">
                  <a16:creationId xmlns:a16="http://schemas.microsoft.com/office/drawing/2014/main" id="{3F5C2E2F-F5A0-4169-AE50-1D576AD867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39F0A1CB-0E6B-4B4B-8102-6F1257B169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2266" name="Group 1002">
            <a:extLst>
              <a:ext uri="{FF2B5EF4-FFF2-40B4-BE49-F238E27FC236}">
                <a16:creationId xmlns:a16="http://schemas.microsoft.com/office/drawing/2014/main" id="{9EC049D7-70A7-4C70-B456-47C544389F1F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26138"/>
            <a:ext cx="396875" cy="133350"/>
            <a:chOff x="346" y="699"/>
            <a:chExt cx="171" cy="58"/>
          </a:xfrm>
        </p:grpSpPr>
        <p:sp>
          <p:nvSpPr>
            <p:cNvPr id="12267" name="WordArt 1003">
              <a:extLst>
                <a:ext uri="{FF2B5EF4-FFF2-40B4-BE49-F238E27FC236}">
                  <a16:creationId xmlns:a16="http://schemas.microsoft.com/office/drawing/2014/main" id="{0835A2B3-E97D-4DCA-BF7A-02C5F67737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1AB7D6AF-DFBF-4E3B-8350-FB3807C31A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2269" name="Group 1005">
            <a:extLst>
              <a:ext uri="{FF2B5EF4-FFF2-40B4-BE49-F238E27FC236}">
                <a16:creationId xmlns:a16="http://schemas.microsoft.com/office/drawing/2014/main" id="{985BCF48-96AC-4496-9370-09DCA42A7BA0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3630613"/>
            <a:ext cx="530225" cy="133350"/>
            <a:chOff x="828" y="699"/>
            <a:chExt cx="230" cy="58"/>
          </a:xfrm>
        </p:grpSpPr>
        <p:sp>
          <p:nvSpPr>
            <p:cNvPr id="12270" name="WordArt 1006">
              <a:extLst>
                <a:ext uri="{FF2B5EF4-FFF2-40B4-BE49-F238E27FC236}">
                  <a16:creationId xmlns:a16="http://schemas.microsoft.com/office/drawing/2014/main" id="{16F8FBB5-0FEE-4E51-9C4E-C34C573F8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54539F9B-2F83-4C78-8980-227558FD77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2272" name="Group 1008">
            <a:extLst>
              <a:ext uri="{FF2B5EF4-FFF2-40B4-BE49-F238E27FC236}">
                <a16:creationId xmlns:a16="http://schemas.microsoft.com/office/drawing/2014/main" id="{A74C009A-064D-48B9-856B-5AE6FF16F1D9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5521325"/>
            <a:ext cx="396875" cy="133350"/>
            <a:chOff x="374" y="869"/>
            <a:chExt cx="171" cy="58"/>
          </a:xfrm>
        </p:grpSpPr>
        <p:sp>
          <p:nvSpPr>
            <p:cNvPr id="12273" name="WordArt 1009">
              <a:extLst>
                <a:ext uri="{FF2B5EF4-FFF2-40B4-BE49-F238E27FC236}">
                  <a16:creationId xmlns:a16="http://schemas.microsoft.com/office/drawing/2014/main" id="{9F3E4A33-73E0-432D-8329-78165234ED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2274" name="WordArt 1010">
              <a:extLst>
                <a:ext uri="{FF2B5EF4-FFF2-40B4-BE49-F238E27FC236}">
                  <a16:creationId xmlns:a16="http://schemas.microsoft.com/office/drawing/2014/main" id="{A269EF26-AF79-4607-B789-1D266C7365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2275" name="Group 1011">
            <a:extLst>
              <a:ext uri="{FF2B5EF4-FFF2-40B4-BE49-F238E27FC236}">
                <a16:creationId xmlns:a16="http://schemas.microsoft.com/office/drawing/2014/main" id="{7B261EAC-E70D-4A79-8BAC-B996E65B5322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6375400"/>
            <a:ext cx="530225" cy="133350"/>
            <a:chOff x="856" y="869"/>
            <a:chExt cx="230" cy="58"/>
          </a:xfrm>
        </p:grpSpPr>
        <p:sp>
          <p:nvSpPr>
            <p:cNvPr id="12276" name="WordArt 1012">
              <a:extLst>
                <a:ext uri="{FF2B5EF4-FFF2-40B4-BE49-F238E27FC236}">
                  <a16:creationId xmlns:a16="http://schemas.microsoft.com/office/drawing/2014/main" id="{3B4047EB-239C-4009-BCE7-AEDFB0DD7D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2277" name="WordArt 1013">
              <a:extLst>
                <a:ext uri="{FF2B5EF4-FFF2-40B4-BE49-F238E27FC236}">
                  <a16:creationId xmlns:a16="http://schemas.microsoft.com/office/drawing/2014/main" id="{C6B4B6EB-8F58-415D-888E-59EA4233DD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2278" name="Group 1014">
            <a:extLst>
              <a:ext uri="{FF2B5EF4-FFF2-40B4-BE49-F238E27FC236}">
                <a16:creationId xmlns:a16="http://schemas.microsoft.com/office/drawing/2014/main" id="{67F378AF-41AB-46D9-B8F2-29C09D5041DE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260850"/>
            <a:ext cx="396875" cy="133350"/>
            <a:chOff x="374" y="982"/>
            <a:chExt cx="171" cy="58"/>
          </a:xfrm>
        </p:grpSpPr>
        <p:sp>
          <p:nvSpPr>
            <p:cNvPr id="12279" name="WordArt 1015">
              <a:extLst>
                <a:ext uri="{FF2B5EF4-FFF2-40B4-BE49-F238E27FC236}">
                  <a16:creationId xmlns:a16="http://schemas.microsoft.com/office/drawing/2014/main" id="{849BB24D-C7EE-46B3-9855-21E8C9C547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2280" name="WordArt 1016">
              <a:extLst>
                <a:ext uri="{FF2B5EF4-FFF2-40B4-BE49-F238E27FC236}">
                  <a16:creationId xmlns:a16="http://schemas.microsoft.com/office/drawing/2014/main" id="{55DC6C5B-8B95-492C-BFFE-AAD848A9E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2281" name="Group 1017">
            <a:extLst>
              <a:ext uri="{FF2B5EF4-FFF2-40B4-BE49-F238E27FC236}">
                <a16:creationId xmlns:a16="http://schemas.microsoft.com/office/drawing/2014/main" id="{E225939C-1378-4D4E-9296-CDFFC85D2D5A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996238"/>
            <a:ext cx="530225" cy="133350"/>
            <a:chOff x="856" y="982"/>
            <a:chExt cx="230" cy="58"/>
          </a:xfrm>
        </p:grpSpPr>
        <p:sp>
          <p:nvSpPr>
            <p:cNvPr id="12282" name="WordArt 1018">
              <a:extLst>
                <a:ext uri="{FF2B5EF4-FFF2-40B4-BE49-F238E27FC236}">
                  <a16:creationId xmlns:a16="http://schemas.microsoft.com/office/drawing/2014/main" id="{7FBE0973-61A8-4A7E-8358-E7B1B4E28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2283" name="WordArt 1019">
              <a:extLst>
                <a:ext uri="{FF2B5EF4-FFF2-40B4-BE49-F238E27FC236}">
                  <a16:creationId xmlns:a16="http://schemas.microsoft.com/office/drawing/2014/main" id="{2B02DB97-1DAC-4AF6-A2EA-21C30563C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2284" name="Group 1020">
            <a:extLst>
              <a:ext uri="{FF2B5EF4-FFF2-40B4-BE49-F238E27FC236}">
                <a16:creationId xmlns:a16="http://schemas.microsoft.com/office/drawing/2014/main" id="{1082AD88-47F9-4B54-94D7-9315C8FBD7F7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470025"/>
            <a:ext cx="396875" cy="133350"/>
            <a:chOff x="346" y="1125"/>
            <a:chExt cx="171" cy="58"/>
          </a:xfrm>
        </p:grpSpPr>
        <p:sp>
          <p:nvSpPr>
            <p:cNvPr id="12285" name="WordArt 1021">
              <a:extLst>
                <a:ext uri="{FF2B5EF4-FFF2-40B4-BE49-F238E27FC236}">
                  <a16:creationId xmlns:a16="http://schemas.microsoft.com/office/drawing/2014/main" id="{4A858EA2-9AA8-4298-8311-FF0BC9990B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2286" name="WordArt 1022">
              <a:extLst>
                <a:ext uri="{FF2B5EF4-FFF2-40B4-BE49-F238E27FC236}">
                  <a16:creationId xmlns:a16="http://schemas.microsoft.com/office/drawing/2014/main" id="{3FD098F7-6415-4B06-9166-2ED3981E2A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  <p:grpSp>
        <p:nvGrpSpPr>
          <p:cNvPr id="12287" name="Group 1023">
            <a:extLst>
              <a:ext uri="{FF2B5EF4-FFF2-40B4-BE49-F238E27FC236}">
                <a16:creationId xmlns:a16="http://schemas.microsoft.com/office/drawing/2014/main" id="{6854A7FB-932A-4590-A3FE-E5C599AB52E8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3586163"/>
            <a:ext cx="530225" cy="133350"/>
            <a:chOff x="828" y="1125"/>
            <a:chExt cx="230" cy="58"/>
          </a:xfrm>
        </p:grpSpPr>
        <p:sp>
          <p:nvSpPr>
            <p:cNvPr id="16384" name="WordArt 1024">
              <a:extLst>
                <a:ext uri="{FF2B5EF4-FFF2-40B4-BE49-F238E27FC236}">
                  <a16:creationId xmlns:a16="http://schemas.microsoft.com/office/drawing/2014/main" id="{856FA29D-802F-4A03-8A13-A92793F540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6385" name="WordArt 1025">
              <a:extLst>
                <a:ext uri="{FF2B5EF4-FFF2-40B4-BE49-F238E27FC236}">
                  <a16:creationId xmlns:a16="http://schemas.microsoft.com/office/drawing/2014/main" id="{A08ECD05-26D3-4C5A-BB22-09CDD8FD8D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6386" name="Group 1026">
            <a:extLst>
              <a:ext uri="{FF2B5EF4-FFF2-40B4-BE49-F238E27FC236}">
                <a16:creationId xmlns:a16="http://schemas.microsoft.com/office/drawing/2014/main" id="{B88C6857-E7F7-4EE3-BF67-AC12E266754D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7591425"/>
            <a:ext cx="396875" cy="133350"/>
            <a:chOff x="346" y="1238"/>
            <a:chExt cx="171" cy="58"/>
          </a:xfrm>
        </p:grpSpPr>
        <p:sp>
          <p:nvSpPr>
            <p:cNvPr id="16387" name="WordArt 1027">
              <a:extLst>
                <a:ext uri="{FF2B5EF4-FFF2-40B4-BE49-F238E27FC236}">
                  <a16:creationId xmlns:a16="http://schemas.microsoft.com/office/drawing/2014/main" id="{267ECFD9-26CF-4BC4-A780-37928A0031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6388" name="WordArt 1028">
              <a:extLst>
                <a:ext uri="{FF2B5EF4-FFF2-40B4-BE49-F238E27FC236}">
                  <a16:creationId xmlns:a16="http://schemas.microsoft.com/office/drawing/2014/main" id="{E790AE30-C7AE-45D1-A20C-A4723F441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6389" name="Group 1029">
            <a:extLst>
              <a:ext uri="{FF2B5EF4-FFF2-40B4-BE49-F238E27FC236}">
                <a16:creationId xmlns:a16="http://schemas.microsoft.com/office/drawing/2014/main" id="{1644FF7D-C399-44E5-A8FA-E5C25602B68B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4621213"/>
            <a:ext cx="530225" cy="133350"/>
            <a:chOff x="828" y="1238"/>
            <a:chExt cx="230" cy="58"/>
          </a:xfrm>
        </p:grpSpPr>
        <p:sp>
          <p:nvSpPr>
            <p:cNvPr id="16390" name="WordArt 1030">
              <a:extLst>
                <a:ext uri="{FF2B5EF4-FFF2-40B4-BE49-F238E27FC236}">
                  <a16:creationId xmlns:a16="http://schemas.microsoft.com/office/drawing/2014/main" id="{E57219AD-9455-4866-AB45-41AC1BB2F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6391" name="WordArt 1031">
              <a:extLst>
                <a:ext uri="{FF2B5EF4-FFF2-40B4-BE49-F238E27FC236}">
                  <a16:creationId xmlns:a16="http://schemas.microsoft.com/office/drawing/2014/main" id="{75283306-3093-42FD-91E4-FFB1A5008D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6392" name="Group 1032">
            <a:extLst>
              <a:ext uri="{FF2B5EF4-FFF2-40B4-BE49-F238E27FC236}">
                <a16:creationId xmlns:a16="http://schemas.microsoft.com/office/drawing/2014/main" id="{50E73314-4108-45C6-BE33-606390D6D1FB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395788"/>
            <a:ext cx="396875" cy="133350"/>
            <a:chOff x="374" y="1435"/>
            <a:chExt cx="171" cy="58"/>
          </a:xfrm>
        </p:grpSpPr>
        <p:sp>
          <p:nvSpPr>
            <p:cNvPr id="16393" name="WordArt 1033">
              <a:extLst>
                <a:ext uri="{FF2B5EF4-FFF2-40B4-BE49-F238E27FC236}">
                  <a16:creationId xmlns:a16="http://schemas.microsoft.com/office/drawing/2014/main" id="{4C5CA923-1E09-46A5-B2D3-9C2C0C6AE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6394" name="WordArt 1034">
              <a:extLst>
                <a:ext uri="{FF2B5EF4-FFF2-40B4-BE49-F238E27FC236}">
                  <a16:creationId xmlns:a16="http://schemas.microsoft.com/office/drawing/2014/main" id="{75C98887-6ABF-448D-AF4A-C2D1A7B700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6395" name="Group 1035">
            <a:extLst>
              <a:ext uri="{FF2B5EF4-FFF2-40B4-BE49-F238E27FC236}">
                <a16:creationId xmlns:a16="http://schemas.microsoft.com/office/drawing/2014/main" id="{3F3E1BE5-4C83-4522-BED9-CE675E61B624}"/>
              </a:ext>
            </a:extLst>
          </p:cNvPr>
          <p:cNvGrpSpPr>
            <a:grpSpLocks/>
          </p:cNvGrpSpPr>
          <p:nvPr/>
        </p:nvGrpSpPr>
        <p:grpSpPr bwMode="auto">
          <a:xfrm>
            <a:off x="9775825" y="3179763"/>
            <a:ext cx="530225" cy="133350"/>
            <a:chOff x="856" y="1435"/>
            <a:chExt cx="230" cy="58"/>
          </a:xfrm>
        </p:grpSpPr>
        <p:sp>
          <p:nvSpPr>
            <p:cNvPr id="16396" name="WordArt 1036">
              <a:extLst>
                <a:ext uri="{FF2B5EF4-FFF2-40B4-BE49-F238E27FC236}">
                  <a16:creationId xmlns:a16="http://schemas.microsoft.com/office/drawing/2014/main" id="{0EC46B7A-83C7-4CA2-9B41-6F1982EDD6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6397" name="WordArt 1037">
              <a:extLst>
                <a:ext uri="{FF2B5EF4-FFF2-40B4-BE49-F238E27FC236}">
                  <a16:creationId xmlns:a16="http://schemas.microsoft.com/office/drawing/2014/main" id="{4FD3424E-B37A-4612-8750-55279C61E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6398" name="Group 1038">
            <a:extLst>
              <a:ext uri="{FF2B5EF4-FFF2-40B4-BE49-F238E27FC236}">
                <a16:creationId xmlns:a16="http://schemas.microsoft.com/office/drawing/2014/main" id="{03D85042-963B-4229-B202-B4E67D2332AA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330950"/>
            <a:ext cx="396875" cy="133350"/>
            <a:chOff x="374" y="1548"/>
            <a:chExt cx="171" cy="58"/>
          </a:xfrm>
        </p:grpSpPr>
        <p:sp>
          <p:nvSpPr>
            <p:cNvPr id="16399" name="WordArt 1039">
              <a:extLst>
                <a:ext uri="{FF2B5EF4-FFF2-40B4-BE49-F238E27FC236}">
                  <a16:creationId xmlns:a16="http://schemas.microsoft.com/office/drawing/2014/main" id="{10A1D68F-4217-4C98-871C-603AE67BE0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6400" name="WordArt 1040">
              <a:extLst>
                <a:ext uri="{FF2B5EF4-FFF2-40B4-BE49-F238E27FC236}">
                  <a16:creationId xmlns:a16="http://schemas.microsoft.com/office/drawing/2014/main" id="{D1D3F556-2562-49E4-A07B-9F7CAAEA5F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6401" name="Group 1041">
            <a:extLst>
              <a:ext uri="{FF2B5EF4-FFF2-40B4-BE49-F238E27FC236}">
                <a16:creationId xmlns:a16="http://schemas.microsoft.com/office/drawing/2014/main" id="{B216AD85-2DF7-4C1F-8642-22915F77B4CC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7726363"/>
            <a:ext cx="530225" cy="133350"/>
            <a:chOff x="856" y="1548"/>
            <a:chExt cx="230" cy="58"/>
          </a:xfrm>
        </p:grpSpPr>
        <p:sp>
          <p:nvSpPr>
            <p:cNvPr id="16402" name="WordArt 1042">
              <a:extLst>
                <a:ext uri="{FF2B5EF4-FFF2-40B4-BE49-F238E27FC236}">
                  <a16:creationId xmlns:a16="http://schemas.microsoft.com/office/drawing/2014/main" id="{4B756657-C52A-4B0A-8BAC-695DBEEF92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6403" name="WordArt 1043">
              <a:extLst>
                <a:ext uri="{FF2B5EF4-FFF2-40B4-BE49-F238E27FC236}">
                  <a16:creationId xmlns:a16="http://schemas.microsoft.com/office/drawing/2014/main" id="{D7385EEE-6D43-4FCD-8FF2-7C849B817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6404" name="Group 1044">
            <a:extLst>
              <a:ext uri="{FF2B5EF4-FFF2-40B4-BE49-F238E27FC236}">
                <a16:creationId xmlns:a16="http://schemas.microsoft.com/office/drawing/2014/main" id="{CC9B8AF7-3E94-422D-9D59-81720C3B6C63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5249863"/>
            <a:ext cx="396875" cy="133350"/>
            <a:chOff x="346" y="1691"/>
            <a:chExt cx="171" cy="58"/>
          </a:xfrm>
        </p:grpSpPr>
        <p:sp>
          <p:nvSpPr>
            <p:cNvPr id="16405" name="WordArt 1045">
              <a:extLst>
                <a:ext uri="{FF2B5EF4-FFF2-40B4-BE49-F238E27FC236}">
                  <a16:creationId xmlns:a16="http://schemas.microsoft.com/office/drawing/2014/main" id="{0E7BFF6E-D896-4850-84E6-0F4CE9DBEF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6406" name="WordArt 1046">
              <a:extLst>
                <a:ext uri="{FF2B5EF4-FFF2-40B4-BE49-F238E27FC236}">
                  <a16:creationId xmlns:a16="http://schemas.microsoft.com/office/drawing/2014/main" id="{88EAB3DD-9B0C-4B40-8EB9-7AF53DAC10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6407" name="Group 1047">
            <a:extLst>
              <a:ext uri="{FF2B5EF4-FFF2-40B4-BE49-F238E27FC236}">
                <a16:creationId xmlns:a16="http://schemas.microsoft.com/office/drawing/2014/main" id="{33E6B144-A2C8-480A-959B-A8BDFDA5B7BE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865438"/>
            <a:ext cx="396875" cy="133350"/>
            <a:chOff x="346" y="1804"/>
            <a:chExt cx="171" cy="58"/>
          </a:xfrm>
        </p:grpSpPr>
        <p:sp>
          <p:nvSpPr>
            <p:cNvPr id="16408" name="WordArt 1048">
              <a:extLst>
                <a:ext uri="{FF2B5EF4-FFF2-40B4-BE49-F238E27FC236}">
                  <a16:creationId xmlns:a16="http://schemas.microsoft.com/office/drawing/2014/main" id="{B4EC1B7F-DF29-4FC2-8927-B02C75B4AC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6409" name="WordArt 1049">
              <a:extLst>
                <a:ext uri="{FF2B5EF4-FFF2-40B4-BE49-F238E27FC236}">
                  <a16:creationId xmlns:a16="http://schemas.microsoft.com/office/drawing/2014/main" id="{91971090-F76E-4F98-BAB6-EE7EF6E834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6410" name="Group 1050">
            <a:extLst>
              <a:ext uri="{FF2B5EF4-FFF2-40B4-BE49-F238E27FC236}">
                <a16:creationId xmlns:a16="http://schemas.microsoft.com/office/drawing/2014/main" id="{64E153A7-864F-42BD-9C75-DEDE0B89C447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780213"/>
            <a:ext cx="396875" cy="133350"/>
            <a:chOff x="374" y="1974"/>
            <a:chExt cx="171" cy="58"/>
          </a:xfrm>
        </p:grpSpPr>
        <p:sp>
          <p:nvSpPr>
            <p:cNvPr id="16411" name="WordArt 1051">
              <a:extLst>
                <a:ext uri="{FF2B5EF4-FFF2-40B4-BE49-F238E27FC236}">
                  <a16:creationId xmlns:a16="http://schemas.microsoft.com/office/drawing/2014/main" id="{BFACEFE4-0C45-47AF-B19F-FF7A6F5F74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6412" name="WordArt 1052">
              <a:extLst>
                <a:ext uri="{FF2B5EF4-FFF2-40B4-BE49-F238E27FC236}">
                  <a16:creationId xmlns:a16="http://schemas.microsoft.com/office/drawing/2014/main" id="{BF691F68-8DB0-41D8-B028-F814DB37F4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6413" name="Group 1053">
            <a:extLst>
              <a:ext uri="{FF2B5EF4-FFF2-40B4-BE49-F238E27FC236}">
                <a16:creationId xmlns:a16="http://schemas.microsoft.com/office/drawing/2014/main" id="{DF816DBA-F533-4505-9AE0-83E8B49AC463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510338"/>
            <a:ext cx="396875" cy="133350"/>
            <a:chOff x="374" y="2087"/>
            <a:chExt cx="171" cy="58"/>
          </a:xfrm>
        </p:grpSpPr>
        <p:sp>
          <p:nvSpPr>
            <p:cNvPr id="16414" name="WordArt 1054">
              <a:extLst>
                <a:ext uri="{FF2B5EF4-FFF2-40B4-BE49-F238E27FC236}">
                  <a16:creationId xmlns:a16="http://schemas.microsoft.com/office/drawing/2014/main" id="{AC6A10CF-5499-472B-B5F3-E21AA5E6B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6415" name="WordArt 1055">
              <a:extLst>
                <a:ext uri="{FF2B5EF4-FFF2-40B4-BE49-F238E27FC236}">
                  <a16:creationId xmlns:a16="http://schemas.microsoft.com/office/drawing/2014/main" id="{C0445AE0-9734-44AF-8D12-B64F71337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6416" name="Group 1056">
            <a:extLst>
              <a:ext uri="{FF2B5EF4-FFF2-40B4-BE49-F238E27FC236}">
                <a16:creationId xmlns:a16="http://schemas.microsoft.com/office/drawing/2014/main" id="{235B9781-56D1-4439-9AA7-810BC39131F4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6645275"/>
            <a:ext cx="269875" cy="130175"/>
            <a:chOff x="91" y="1437"/>
            <a:chExt cx="115" cy="56"/>
          </a:xfrm>
        </p:grpSpPr>
        <p:sp>
          <p:nvSpPr>
            <p:cNvPr id="16417" name="WordArt 1057">
              <a:extLst>
                <a:ext uri="{FF2B5EF4-FFF2-40B4-BE49-F238E27FC236}">
                  <a16:creationId xmlns:a16="http://schemas.microsoft.com/office/drawing/2014/main" id="{E56FCDF0-B4E0-4FD2-B084-8E835DB61B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6418" name="WordArt 1058">
              <a:extLst>
                <a:ext uri="{FF2B5EF4-FFF2-40B4-BE49-F238E27FC236}">
                  <a16:creationId xmlns:a16="http://schemas.microsoft.com/office/drawing/2014/main" id="{280A18E1-6AC2-4911-B4F3-6A71940EB5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6419" name="Group 1059">
            <a:extLst>
              <a:ext uri="{FF2B5EF4-FFF2-40B4-BE49-F238E27FC236}">
                <a16:creationId xmlns:a16="http://schemas.microsoft.com/office/drawing/2014/main" id="{AEEAF613-12C2-4C46-A7C1-563FDC2D9ACC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605588"/>
            <a:ext cx="269875" cy="130175"/>
            <a:chOff x="91" y="1551"/>
            <a:chExt cx="115" cy="56"/>
          </a:xfrm>
        </p:grpSpPr>
        <p:sp>
          <p:nvSpPr>
            <p:cNvPr id="16420" name="WordArt 1060">
              <a:extLst>
                <a:ext uri="{FF2B5EF4-FFF2-40B4-BE49-F238E27FC236}">
                  <a16:creationId xmlns:a16="http://schemas.microsoft.com/office/drawing/2014/main" id="{CB76F127-2C18-4363-BECC-4FA24F9D55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6421" name="WordArt 1061">
              <a:extLst>
                <a:ext uri="{FF2B5EF4-FFF2-40B4-BE49-F238E27FC236}">
                  <a16:creationId xmlns:a16="http://schemas.microsoft.com/office/drawing/2014/main" id="{1DFD0525-7965-4460-912C-502B653291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6422" name="Group 1062">
            <a:extLst>
              <a:ext uri="{FF2B5EF4-FFF2-40B4-BE49-F238E27FC236}">
                <a16:creationId xmlns:a16="http://schemas.microsoft.com/office/drawing/2014/main" id="{7D190E34-C5F9-4D8F-AE1A-2564C04888AF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6015038"/>
            <a:ext cx="269875" cy="130175"/>
            <a:chOff x="147" y="1663"/>
            <a:chExt cx="115" cy="56"/>
          </a:xfrm>
        </p:grpSpPr>
        <p:sp>
          <p:nvSpPr>
            <p:cNvPr id="16423" name="WordArt 1063">
              <a:extLst>
                <a:ext uri="{FF2B5EF4-FFF2-40B4-BE49-F238E27FC236}">
                  <a16:creationId xmlns:a16="http://schemas.microsoft.com/office/drawing/2014/main" id="{433ECF65-6BB7-4959-B0CC-5662BB3CB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6424" name="WordArt 1064">
              <a:extLst>
                <a:ext uri="{FF2B5EF4-FFF2-40B4-BE49-F238E27FC236}">
                  <a16:creationId xmlns:a16="http://schemas.microsoft.com/office/drawing/2014/main" id="{253A8EA0-1782-4245-B982-747C1C39D7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6425" name="Group 1065">
            <a:extLst>
              <a:ext uri="{FF2B5EF4-FFF2-40B4-BE49-F238E27FC236}">
                <a16:creationId xmlns:a16="http://schemas.microsoft.com/office/drawing/2014/main" id="{B101EB2C-CD9D-4230-9381-9184EEBC5654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545388"/>
            <a:ext cx="269875" cy="130175"/>
            <a:chOff x="147" y="1777"/>
            <a:chExt cx="115" cy="56"/>
          </a:xfrm>
        </p:grpSpPr>
        <p:sp>
          <p:nvSpPr>
            <p:cNvPr id="16426" name="WordArt 1066">
              <a:extLst>
                <a:ext uri="{FF2B5EF4-FFF2-40B4-BE49-F238E27FC236}">
                  <a16:creationId xmlns:a16="http://schemas.microsoft.com/office/drawing/2014/main" id="{11B7BDE8-29A6-4DA5-A6D2-05AC03F561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6427" name="WordArt 1067">
              <a:extLst>
                <a:ext uri="{FF2B5EF4-FFF2-40B4-BE49-F238E27FC236}">
                  <a16:creationId xmlns:a16="http://schemas.microsoft.com/office/drawing/2014/main" id="{8A06B62D-7629-4D86-8771-6CA646D10F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6428" name="Group 1068">
            <a:extLst>
              <a:ext uri="{FF2B5EF4-FFF2-40B4-BE49-F238E27FC236}">
                <a16:creationId xmlns:a16="http://schemas.microsoft.com/office/drawing/2014/main" id="{DEAF76F1-429A-4320-931B-2B94122563D2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6465888"/>
            <a:ext cx="269875" cy="130175"/>
            <a:chOff x="120" y="1947"/>
            <a:chExt cx="115" cy="56"/>
          </a:xfrm>
        </p:grpSpPr>
        <p:sp>
          <p:nvSpPr>
            <p:cNvPr id="16429" name="WordArt 1069">
              <a:extLst>
                <a:ext uri="{FF2B5EF4-FFF2-40B4-BE49-F238E27FC236}">
                  <a16:creationId xmlns:a16="http://schemas.microsoft.com/office/drawing/2014/main" id="{DC18649B-1BA6-49E4-8A5E-AD52163EE8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6430" name="WordArt 1070">
              <a:extLst>
                <a:ext uri="{FF2B5EF4-FFF2-40B4-BE49-F238E27FC236}">
                  <a16:creationId xmlns:a16="http://schemas.microsoft.com/office/drawing/2014/main" id="{8910E54C-3304-4C24-8951-AF0188E40D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6431" name="Group 1071">
            <a:extLst>
              <a:ext uri="{FF2B5EF4-FFF2-40B4-BE49-F238E27FC236}">
                <a16:creationId xmlns:a16="http://schemas.microsoft.com/office/drawing/2014/main" id="{5FD8A648-2A03-4227-9B5F-9C60C9D00B99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7005638"/>
            <a:ext cx="269875" cy="130175"/>
            <a:chOff x="120" y="2061"/>
            <a:chExt cx="115" cy="56"/>
          </a:xfrm>
        </p:grpSpPr>
        <p:sp>
          <p:nvSpPr>
            <p:cNvPr id="16432" name="WordArt 1072">
              <a:extLst>
                <a:ext uri="{FF2B5EF4-FFF2-40B4-BE49-F238E27FC236}">
                  <a16:creationId xmlns:a16="http://schemas.microsoft.com/office/drawing/2014/main" id="{4964759A-36B5-485D-8210-A95638A505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6433" name="WordArt 1073">
              <a:extLst>
                <a:ext uri="{FF2B5EF4-FFF2-40B4-BE49-F238E27FC236}">
                  <a16:creationId xmlns:a16="http://schemas.microsoft.com/office/drawing/2014/main" id="{0FEF9DDD-8651-4FFA-B218-54AE745CB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6434" name="Group 1074">
            <a:extLst>
              <a:ext uri="{FF2B5EF4-FFF2-40B4-BE49-F238E27FC236}">
                <a16:creationId xmlns:a16="http://schemas.microsoft.com/office/drawing/2014/main" id="{0245FC6D-92B1-4A57-A4C3-121B3A541DED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5400675"/>
            <a:ext cx="630237" cy="209550"/>
            <a:chOff x="1239" y="586"/>
            <a:chExt cx="250" cy="83"/>
          </a:xfrm>
        </p:grpSpPr>
        <p:sp>
          <p:nvSpPr>
            <p:cNvPr id="16435" name="WordArt 1075">
              <a:extLst>
                <a:ext uri="{FF2B5EF4-FFF2-40B4-BE49-F238E27FC236}">
                  <a16:creationId xmlns:a16="http://schemas.microsoft.com/office/drawing/2014/main" id="{729B85F6-E33E-41A3-95E4-C8EBB209B0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6436" name="WordArt 1076">
              <a:extLst>
                <a:ext uri="{FF2B5EF4-FFF2-40B4-BE49-F238E27FC236}">
                  <a16:creationId xmlns:a16="http://schemas.microsoft.com/office/drawing/2014/main" id="{4D8062E0-5FD8-4CB3-AB56-BCD6B1367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93" name="Group 181">
            <a:extLst>
              <a:ext uri="{FF2B5EF4-FFF2-40B4-BE49-F238E27FC236}">
                <a16:creationId xmlns:a16="http://schemas.microsoft.com/office/drawing/2014/main" id="{846446D6-1EAE-4C8A-BB61-2B7870CFB883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440238"/>
            <a:ext cx="3600450" cy="2700337"/>
            <a:chOff x="1424" y="2797"/>
            <a:chExt cx="2268" cy="1701"/>
          </a:xfrm>
        </p:grpSpPr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926BB1B7-1A67-49D2-A040-F025FE285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2797"/>
              <a:ext cx="1474" cy="907"/>
            </a:xfrm>
            <a:custGeom>
              <a:avLst/>
              <a:gdLst>
                <a:gd name="T0" fmla="*/ 113 w 1474"/>
                <a:gd name="T1" fmla="*/ 114 h 907"/>
                <a:gd name="T2" fmla="*/ 113 w 1474"/>
                <a:gd name="T3" fmla="*/ 454 h 907"/>
                <a:gd name="T4" fmla="*/ 0 w 1474"/>
                <a:gd name="T5" fmla="*/ 454 h 907"/>
                <a:gd name="T6" fmla="*/ 0 w 1474"/>
                <a:gd name="T7" fmla="*/ 567 h 907"/>
                <a:gd name="T8" fmla="*/ 113 w 1474"/>
                <a:gd name="T9" fmla="*/ 567 h 907"/>
                <a:gd name="T10" fmla="*/ 113 w 1474"/>
                <a:gd name="T11" fmla="*/ 681 h 907"/>
                <a:gd name="T12" fmla="*/ 567 w 1474"/>
                <a:gd name="T13" fmla="*/ 681 h 907"/>
                <a:gd name="T14" fmla="*/ 567 w 1474"/>
                <a:gd name="T15" fmla="*/ 567 h 907"/>
                <a:gd name="T16" fmla="*/ 680 w 1474"/>
                <a:gd name="T17" fmla="*/ 567 h 907"/>
                <a:gd name="T18" fmla="*/ 680 w 1474"/>
                <a:gd name="T19" fmla="*/ 907 h 907"/>
                <a:gd name="T20" fmla="*/ 1134 w 1474"/>
                <a:gd name="T21" fmla="*/ 907 h 907"/>
                <a:gd name="T22" fmla="*/ 1134 w 1474"/>
                <a:gd name="T23" fmla="*/ 681 h 907"/>
                <a:gd name="T24" fmla="*/ 1360 w 1474"/>
                <a:gd name="T25" fmla="*/ 681 h 907"/>
                <a:gd name="T26" fmla="*/ 1360 w 1474"/>
                <a:gd name="T27" fmla="*/ 567 h 907"/>
                <a:gd name="T28" fmla="*/ 1474 w 1474"/>
                <a:gd name="T29" fmla="*/ 567 h 907"/>
                <a:gd name="T30" fmla="*/ 1474 w 1474"/>
                <a:gd name="T31" fmla="*/ 114 h 907"/>
                <a:gd name="T32" fmla="*/ 1134 w 1474"/>
                <a:gd name="T33" fmla="*/ 114 h 907"/>
                <a:gd name="T34" fmla="*/ 1134 w 1474"/>
                <a:gd name="T35" fmla="*/ 227 h 907"/>
                <a:gd name="T36" fmla="*/ 1020 w 1474"/>
                <a:gd name="T37" fmla="*/ 227 h 907"/>
                <a:gd name="T38" fmla="*/ 1020 w 1474"/>
                <a:gd name="T39" fmla="*/ 340 h 907"/>
                <a:gd name="T40" fmla="*/ 907 w 1474"/>
                <a:gd name="T41" fmla="*/ 340 h 907"/>
                <a:gd name="T42" fmla="*/ 907 w 1474"/>
                <a:gd name="T43" fmla="*/ 227 h 907"/>
                <a:gd name="T44" fmla="*/ 793 w 1474"/>
                <a:gd name="T45" fmla="*/ 227 h 907"/>
                <a:gd name="T46" fmla="*/ 793 w 1474"/>
                <a:gd name="T47" fmla="*/ 114 h 907"/>
                <a:gd name="T48" fmla="*/ 567 w 1474"/>
                <a:gd name="T49" fmla="*/ 114 h 907"/>
                <a:gd name="T50" fmla="*/ 567 w 1474"/>
                <a:gd name="T51" fmla="*/ 0 h 907"/>
                <a:gd name="T52" fmla="*/ 453 w 1474"/>
                <a:gd name="T53" fmla="*/ 0 h 907"/>
                <a:gd name="T54" fmla="*/ 453 w 1474"/>
                <a:gd name="T55" fmla="*/ 114 h 907"/>
                <a:gd name="T56" fmla="*/ 113 w 1474"/>
                <a:gd name="T57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74" h="907">
                  <a:moveTo>
                    <a:pt x="113" y="114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907"/>
                  </a:lnTo>
                  <a:lnTo>
                    <a:pt x="1134" y="907"/>
                  </a:lnTo>
                  <a:lnTo>
                    <a:pt x="1134" y="681"/>
                  </a:lnTo>
                  <a:lnTo>
                    <a:pt x="1360" y="681"/>
                  </a:lnTo>
                  <a:lnTo>
                    <a:pt x="1360" y="567"/>
                  </a:lnTo>
                  <a:lnTo>
                    <a:pt x="1474" y="567"/>
                  </a:lnTo>
                  <a:lnTo>
                    <a:pt x="147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BEAFFAF2-0CAF-4A6A-8A63-4E90DA4D7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680" cy="794"/>
            </a:xfrm>
            <a:custGeom>
              <a:avLst/>
              <a:gdLst>
                <a:gd name="T0" fmla="*/ 0 w 680"/>
                <a:gd name="T1" fmla="*/ 567 h 794"/>
                <a:gd name="T2" fmla="*/ 0 w 680"/>
                <a:gd name="T3" fmla="*/ 454 h 794"/>
                <a:gd name="T4" fmla="*/ 113 w 680"/>
                <a:gd name="T5" fmla="*/ 454 h 794"/>
                <a:gd name="T6" fmla="*/ 113 w 680"/>
                <a:gd name="T7" fmla="*/ 114 h 794"/>
                <a:gd name="T8" fmla="*/ 227 w 680"/>
                <a:gd name="T9" fmla="*/ 114 h 794"/>
                <a:gd name="T10" fmla="*/ 227 w 680"/>
                <a:gd name="T11" fmla="*/ 0 h 794"/>
                <a:gd name="T12" fmla="*/ 454 w 680"/>
                <a:gd name="T13" fmla="*/ 0 h 794"/>
                <a:gd name="T14" fmla="*/ 454 w 680"/>
                <a:gd name="T15" fmla="*/ 114 h 794"/>
                <a:gd name="T16" fmla="*/ 680 w 680"/>
                <a:gd name="T17" fmla="*/ 114 h 794"/>
                <a:gd name="T18" fmla="*/ 680 w 680"/>
                <a:gd name="T19" fmla="*/ 567 h 794"/>
                <a:gd name="T20" fmla="*/ 567 w 680"/>
                <a:gd name="T21" fmla="*/ 567 h 794"/>
                <a:gd name="T22" fmla="*/ 567 w 680"/>
                <a:gd name="T23" fmla="*/ 454 h 794"/>
                <a:gd name="T24" fmla="*/ 113 w 680"/>
                <a:gd name="T25" fmla="*/ 454 h 794"/>
                <a:gd name="T26" fmla="*/ 113 w 680"/>
                <a:gd name="T27" fmla="*/ 567 h 794"/>
                <a:gd name="T28" fmla="*/ 227 w 680"/>
                <a:gd name="T29" fmla="*/ 567 h 794"/>
                <a:gd name="T30" fmla="*/ 227 w 680"/>
                <a:gd name="T31" fmla="*/ 794 h 794"/>
                <a:gd name="T32" fmla="*/ 113 w 680"/>
                <a:gd name="T33" fmla="*/ 794 h 794"/>
                <a:gd name="T34" fmla="*/ 113 w 680"/>
                <a:gd name="T35" fmla="*/ 567 h 794"/>
                <a:gd name="T36" fmla="*/ 0 w 680"/>
                <a:gd name="T37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794">
                  <a:moveTo>
                    <a:pt x="0" y="56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C87080CE-8DC5-4DEF-8C17-61909461B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4045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114 w 227"/>
                <a:gd name="T3" fmla="*/ 0 h 226"/>
                <a:gd name="T4" fmla="*/ 114 w 227"/>
                <a:gd name="T5" fmla="*/ 113 h 226"/>
                <a:gd name="T6" fmla="*/ 0 w 227"/>
                <a:gd name="T7" fmla="*/ 113 h 226"/>
                <a:gd name="T8" fmla="*/ 0 w 227"/>
                <a:gd name="T9" fmla="*/ 226 h 226"/>
                <a:gd name="T10" fmla="*/ 227 w 227"/>
                <a:gd name="T11" fmla="*/ 226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E0A5CDC4-7A0B-4BDD-B32A-C15052515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045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3 w 227"/>
                <a:gd name="T7" fmla="*/ 226 h 226"/>
                <a:gd name="T8" fmla="*/ 113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183B0348-4DA2-4C97-8FD3-464434638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931"/>
              <a:ext cx="340" cy="340"/>
            </a:xfrm>
            <a:custGeom>
              <a:avLst/>
              <a:gdLst>
                <a:gd name="T0" fmla="*/ 340 w 340"/>
                <a:gd name="T1" fmla="*/ 114 h 340"/>
                <a:gd name="T2" fmla="*/ 340 w 340"/>
                <a:gd name="T3" fmla="*/ 0 h 340"/>
                <a:gd name="T4" fmla="*/ 113 w 340"/>
                <a:gd name="T5" fmla="*/ 0 h 340"/>
                <a:gd name="T6" fmla="*/ 113 w 340"/>
                <a:gd name="T7" fmla="*/ 114 h 340"/>
                <a:gd name="T8" fmla="*/ 0 w 340"/>
                <a:gd name="T9" fmla="*/ 114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114 h 340"/>
                <a:gd name="T16" fmla="*/ 340 w 340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114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33658369-B14E-4E56-9FBE-7D14E261B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704"/>
              <a:ext cx="454" cy="341"/>
            </a:xfrm>
            <a:custGeom>
              <a:avLst/>
              <a:gdLst>
                <a:gd name="T0" fmla="*/ 454 w 454"/>
                <a:gd name="T1" fmla="*/ 0 h 341"/>
                <a:gd name="T2" fmla="*/ 227 w 454"/>
                <a:gd name="T3" fmla="*/ 0 h 341"/>
                <a:gd name="T4" fmla="*/ 114 w 454"/>
                <a:gd name="T5" fmla="*/ 0 h 341"/>
                <a:gd name="T6" fmla="*/ 114 w 454"/>
                <a:gd name="T7" fmla="*/ 114 h 341"/>
                <a:gd name="T8" fmla="*/ 0 w 454"/>
                <a:gd name="T9" fmla="*/ 114 h 341"/>
                <a:gd name="T10" fmla="*/ 0 w 454"/>
                <a:gd name="T11" fmla="*/ 341 h 341"/>
                <a:gd name="T12" fmla="*/ 227 w 454"/>
                <a:gd name="T13" fmla="*/ 341 h 341"/>
                <a:gd name="T14" fmla="*/ 227 w 454"/>
                <a:gd name="T15" fmla="*/ 227 h 341"/>
                <a:gd name="T16" fmla="*/ 340 w 454"/>
                <a:gd name="T17" fmla="*/ 227 h 341"/>
                <a:gd name="T18" fmla="*/ 340 w 454"/>
                <a:gd name="T19" fmla="*/ 114 h 341"/>
                <a:gd name="T20" fmla="*/ 454 w 454"/>
                <a:gd name="T21" fmla="*/ 114 h 341"/>
                <a:gd name="T22" fmla="*/ 454 w 454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699A72BF-1320-4869-9A90-47587363B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364"/>
              <a:ext cx="794" cy="567"/>
            </a:xfrm>
            <a:custGeom>
              <a:avLst/>
              <a:gdLst>
                <a:gd name="T0" fmla="*/ 114 w 794"/>
                <a:gd name="T1" fmla="*/ 0 h 567"/>
                <a:gd name="T2" fmla="*/ 114 w 794"/>
                <a:gd name="T3" fmla="*/ 114 h 567"/>
                <a:gd name="T4" fmla="*/ 0 w 794"/>
                <a:gd name="T5" fmla="*/ 114 h 567"/>
                <a:gd name="T6" fmla="*/ 0 w 794"/>
                <a:gd name="T7" fmla="*/ 227 h 567"/>
                <a:gd name="T8" fmla="*/ 0 w 794"/>
                <a:gd name="T9" fmla="*/ 454 h 567"/>
                <a:gd name="T10" fmla="*/ 340 w 794"/>
                <a:gd name="T11" fmla="*/ 454 h 567"/>
                <a:gd name="T12" fmla="*/ 340 w 794"/>
                <a:gd name="T13" fmla="*/ 567 h 567"/>
                <a:gd name="T14" fmla="*/ 454 w 794"/>
                <a:gd name="T15" fmla="*/ 567 h 567"/>
                <a:gd name="T16" fmla="*/ 567 w 794"/>
                <a:gd name="T17" fmla="*/ 567 h 567"/>
                <a:gd name="T18" fmla="*/ 567 w 794"/>
                <a:gd name="T19" fmla="*/ 454 h 567"/>
                <a:gd name="T20" fmla="*/ 681 w 794"/>
                <a:gd name="T21" fmla="*/ 454 h 567"/>
                <a:gd name="T22" fmla="*/ 681 w 794"/>
                <a:gd name="T23" fmla="*/ 340 h 567"/>
                <a:gd name="T24" fmla="*/ 794 w 794"/>
                <a:gd name="T25" fmla="*/ 340 h 567"/>
                <a:gd name="T26" fmla="*/ 794 w 794"/>
                <a:gd name="T27" fmla="*/ 0 h 567"/>
                <a:gd name="T28" fmla="*/ 681 w 794"/>
                <a:gd name="T29" fmla="*/ 0 h 567"/>
                <a:gd name="T30" fmla="*/ 681 w 794"/>
                <a:gd name="T31" fmla="*/ 114 h 567"/>
                <a:gd name="T32" fmla="*/ 227 w 794"/>
                <a:gd name="T33" fmla="*/ 114 h 567"/>
                <a:gd name="T34" fmla="*/ 227 w 794"/>
                <a:gd name="T35" fmla="*/ 0 h 567"/>
                <a:gd name="T36" fmla="*/ 114 w 79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567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BE104411-49AF-46E1-94B6-62B7FF11D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37"/>
              <a:ext cx="1020" cy="1248"/>
            </a:xfrm>
            <a:custGeom>
              <a:avLst/>
              <a:gdLst>
                <a:gd name="T0" fmla="*/ 680 w 1020"/>
                <a:gd name="T1" fmla="*/ 1134 h 1248"/>
                <a:gd name="T2" fmla="*/ 794 w 1020"/>
                <a:gd name="T3" fmla="*/ 1134 h 1248"/>
                <a:gd name="T4" fmla="*/ 794 w 1020"/>
                <a:gd name="T5" fmla="*/ 1248 h 1248"/>
                <a:gd name="T6" fmla="*/ 907 w 1020"/>
                <a:gd name="T7" fmla="*/ 1248 h 1248"/>
                <a:gd name="T8" fmla="*/ 907 w 1020"/>
                <a:gd name="T9" fmla="*/ 908 h 1248"/>
                <a:gd name="T10" fmla="*/ 1020 w 1020"/>
                <a:gd name="T11" fmla="*/ 908 h 1248"/>
                <a:gd name="T12" fmla="*/ 1020 w 1020"/>
                <a:gd name="T13" fmla="*/ 681 h 1248"/>
                <a:gd name="T14" fmla="*/ 680 w 1020"/>
                <a:gd name="T15" fmla="*/ 681 h 1248"/>
                <a:gd name="T16" fmla="*/ 680 w 1020"/>
                <a:gd name="T17" fmla="*/ 341 h 1248"/>
                <a:gd name="T18" fmla="*/ 794 w 1020"/>
                <a:gd name="T19" fmla="*/ 341 h 1248"/>
                <a:gd name="T20" fmla="*/ 794 w 1020"/>
                <a:gd name="T21" fmla="*/ 0 h 1248"/>
                <a:gd name="T22" fmla="*/ 680 w 1020"/>
                <a:gd name="T23" fmla="*/ 0 h 1248"/>
                <a:gd name="T24" fmla="*/ 680 w 1020"/>
                <a:gd name="T25" fmla="*/ 114 h 1248"/>
                <a:gd name="T26" fmla="*/ 340 w 1020"/>
                <a:gd name="T27" fmla="*/ 114 h 1248"/>
                <a:gd name="T28" fmla="*/ 340 w 1020"/>
                <a:gd name="T29" fmla="*/ 227 h 1248"/>
                <a:gd name="T30" fmla="*/ 227 w 1020"/>
                <a:gd name="T31" fmla="*/ 227 h 1248"/>
                <a:gd name="T32" fmla="*/ 227 w 1020"/>
                <a:gd name="T33" fmla="*/ 341 h 1248"/>
                <a:gd name="T34" fmla="*/ 113 w 1020"/>
                <a:gd name="T35" fmla="*/ 341 h 1248"/>
                <a:gd name="T36" fmla="*/ 113 w 1020"/>
                <a:gd name="T37" fmla="*/ 567 h 1248"/>
                <a:gd name="T38" fmla="*/ 0 w 1020"/>
                <a:gd name="T39" fmla="*/ 567 h 1248"/>
                <a:gd name="T40" fmla="*/ 0 w 1020"/>
                <a:gd name="T41" fmla="*/ 794 h 1248"/>
                <a:gd name="T42" fmla="*/ 453 w 1020"/>
                <a:gd name="T43" fmla="*/ 794 h 1248"/>
                <a:gd name="T44" fmla="*/ 453 w 1020"/>
                <a:gd name="T45" fmla="*/ 1021 h 1248"/>
                <a:gd name="T46" fmla="*/ 567 w 1020"/>
                <a:gd name="T47" fmla="*/ 1021 h 1248"/>
                <a:gd name="T48" fmla="*/ 567 w 1020"/>
                <a:gd name="T49" fmla="*/ 908 h 1248"/>
                <a:gd name="T50" fmla="*/ 680 w 1020"/>
                <a:gd name="T51" fmla="*/ 908 h 1248"/>
                <a:gd name="T52" fmla="*/ 680 w 1020"/>
                <a:gd name="T53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248">
                  <a:moveTo>
                    <a:pt x="680" y="1134"/>
                  </a:moveTo>
                  <a:lnTo>
                    <a:pt x="794" y="1134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908"/>
                  </a:lnTo>
                  <a:lnTo>
                    <a:pt x="1020" y="908"/>
                  </a:lnTo>
                  <a:lnTo>
                    <a:pt x="1020" y="681"/>
                  </a:lnTo>
                  <a:lnTo>
                    <a:pt x="680" y="681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680" y="908"/>
                  </a:lnTo>
                  <a:lnTo>
                    <a:pt x="68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4" name="Group 182">
            <a:extLst>
              <a:ext uri="{FF2B5EF4-FFF2-40B4-BE49-F238E27FC236}">
                <a16:creationId xmlns:a16="http://schemas.microsoft.com/office/drawing/2014/main" id="{2F72A17C-415C-48F1-AD75-5995CBF5C1BE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300038"/>
            <a:ext cx="10261600" cy="9180512"/>
            <a:chOff x="743" y="189"/>
            <a:chExt cx="6464" cy="5783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8C5E3E48-F13E-4F17-8001-6C3984A20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663"/>
              <a:ext cx="2155" cy="1361"/>
            </a:xfrm>
            <a:custGeom>
              <a:avLst/>
              <a:gdLst>
                <a:gd name="T0" fmla="*/ 0 w 2155"/>
                <a:gd name="T1" fmla="*/ 1021 h 1361"/>
                <a:gd name="T2" fmla="*/ 0 w 2155"/>
                <a:gd name="T3" fmla="*/ 907 h 1361"/>
                <a:gd name="T4" fmla="*/ 113 w 2155"/>
                <a:gd name="T5" fmla="*/ 907 h 1361"/>
                <a:gd name="T6" fmla="*/ 113 w 2155"/>
                <a:gd name="T7" fmla="*/ 794 h 1361"/>
                <a:gd name="T8" fmla="*/ 0 w 2155"/>
                <a:gd name="T9" fmla="*/ 794 h 1361"/>
                <a:gd name="T10" fmla="*/ 0 w 2155"/>
                <a:gd name="T11" fmla="*/ 567 h 1361"/>
                <a:gd name="T12" fmla="*/ 227 w 2155"/>
                <a:gd name="T13" fmla="*/ 567 h 1361"/>
                <a:gd name="T14" fmla="*/ 227 w 2155"/>
                <a:gd name="T15" fmla="*/ 454 h 1361"/>
                <a:gd name="T16" fmla="*/ 454 w 2155"/>
                <a:gd name="T17" fmla="*/ 454 h 1361"/>
                <a:gd name="T18" fmla="*/ 454 w 2155"/>
                <a:gd name="T19" fmla="*/ 114 h 1361"/>
                <a:gd name="T20" fmla="*/ 680 w 2155"/>
                <a:gd name="T21" fmla="*/ 114 h 1361"/>
                <a:gd name="T22" fmla="*/ 680 w 2155"/>
                <a:gd name="T23" fmla="*/ 227 h 1361"/>
                <a:gd name="T24" fmla="*/ 794 w 2155"/>
                <a:gd name="T25" fmla="*/ 227 h 1361"/>
                <a:gd name="T26" fmla="*/ 794 w 2155"/>
                <a:gd name="T27" fmla="*/ 114 h 1361"/>
                <a:gd name="T28" fmla="*/ 1134 w 2155"/>
                <a:gd name="T29" fmla="*/ 114 h 1361"/>
                <a:gd name="T30" fmla="*/ 1134 w 2155"/>
                <a:gd name="T31" fmla="*/ 227 h 1361"/>
                <a:gd name="T32" fmla="*/ 1247 w 2155"/>
                <a:gd name="T33" fmla="*/ 227 h 1361"/>
                <a:gd name="T34" fmla="*/ 1247 w 2155"/>
                <a:gd name="T35" fmla="*/ 114 h 1361"/>
                <a:gd name="T36" fmla="*/ 1361 w 2155"/>
                <a:gd name="T37" fmla="*/ 114 h 1361"/>
                <a:gd name="T38" fmla="*/ 1361 w 2155"/>
                <a:gd name="T39" fmla="*/ 0 h 1361"/>
                <a:gd name="T40" fmla="*/ 1474 w 2155"/>
                <a:gd name="T41" fmla="*/ 0 h 1361"/>
                <a:gd name="T42" fmla="*/ 1474 w 2155"/>
                <a:gd name="T43" fmla="*/ 114 h 1361"/>
                <a:gd name="T44" fmla="*/ 1814 w 2155"/>
                <a:gd name="T45" fmla="*/ 114 h 1361"/>
                <a:gd name="T46" fmla="*/ 1814 w 2155"/>
                <a:gd name="T47" fmla="*/ 227 h 1361"/>
                <a:gd name="T48" fmla="*/ 1928 w 2155"/>
                <a:gd name="T49" fmla="*/ 227 h 1361"/>
                <a:gd name="T50" fmla="*/ 1928 w 2155"/>
                <a:gd name="T51" fmla="*/ 454 h 1361"/>
                <a:gd name="T52" fmla="*/ 2041 w 2155"/>
                <a:gd name="T53" fmla="*/ 454 h 1361"/>
                <a:gd name="T54" fmla="*/ 2041 w 2155"/>
                <a:gd name="T55" fmla="*/ 794 h 1361"/>
                <a:gd name="T56" fmla="*/ 2155 w 2155"/>
                <a:gd name="T57" fmla="*/ 794 h 1361"/>
                <a:gd name="T58" fmla="*/ 2155 w 2155"/>
                <a:gd name="T59" fmla="*/ 907 h 1361"/>
                <a:gd name="T60" fmla="*/ 2041 w 2155"/>
                <a:gd name="T61" fmla="*/ 907 h 1361"/>
                <a:gd name="T62" fmla="*/ 2041 w 2155"/>
                <a:gd name="T63" fmla="*/ 1248 h 1361"/>
                <a:gd name="T64" fmla="*/ 1928 w 2155"/>
                <a:gd name="T65" fmla="*/ 1248 h 1361"/>
                <a:gd name="T66" fmla="*/ 1928 w 2155"/>
                <a:gd name="T67" fmla="*/ 1361 h 1361"/>
                <a:gd name="T68" fmla="*/ 1814 w 2155"/>
                <a:gd name="T69" fmla="*/ 1361 h 1361"/>
                <a:gd name="T70" fmla="*/ 1814 w 2155"/>
                <a:gd name="T71" fmla="*/ 1248 h 1361"/>
                <a:gd name="T72" fmla="*/ 1588 w 2155"/>
                <a:gd name="T73" fmla="*/ 1248 h 1361"/>
                <a:gd name="T74" fmla="*/ 1588 w 2155"/>
                <a:gd name="T75" fmla="*/ 1134 h 1361"/>
                <a:gd name="T76" fmla="*/ 1474 w 2155"/>
                <a:gd name="T77" fmla="*/ 1134 h 1361"/>
                <a:gd name="T78" fmla="*/ 1474 w 2155"/>
                <a:gd name="T79" fmla="*/ 1248 h 1361"/>
                <a:gd name="T80" fmla="*/ 1021 w 2155"/>
                <a:gd name="T81" fmla="*/ 1248 h 1361"/>
                <a:gd name="T82" fmla="*/ 1021 w 2155"/>
                <a:gd name="T83" fmla="*/ 681 h 1361"/>
                <a:gd name="T84" fmla="*/ 794 w 2155"/>
                <a:gd name="T85" fmla="*/ 681 h 1361"/>
                <a:gd name="T86" fmla="*/ 794 w 2155"/>
                <a:gd name="T87" fmla="*/ 794 h 1361"/>
                <a:gd name="T88" fmla="*/ 680 w 2155"/>
                <a:gd name="T89" fmla="*/ 794 h 1361"/>
                <a:gd name="T90" fmla="*/ 680 w 2155"/>
                <a:gd name="T91" fmla="*/ 907 h 1361"/>
                <a:gd name="T92" fmla="*/ 567 w 2155"/>
                <a:gd name="T93" fmla="*/ 907 h 1361"/>
                <a:gd name="T94" fmla="*/ 567 w 2155"/>
                <a:gd name="T95" fmla="*/ 794 h 1361"/>
                <a:gd name="T96" fmla="*/ 454 w 2155"/>
                <a:gd name="T97" fmla="*/ 794 h 1361"/>
                <a:gd name="T98" fmla="*/ 454 w 2155"/>
                <a:gd name="T99" fmla="*/ 907 h 1361"/>
                <a:gd name="T100" fmla="*/ 227 w 2155"/>
                <a:gd name="T101" fmla="*/ 907 h 1361"/>
                <a:gd name="T102" fmla="*/ 227 w 2155"/>
                <a:gd name="T103" fmla="*/ 1021 h 1361"/>
                <a:gd name="T104" fmla="*/ 0 w 2155"/>
                <a:gd name="T105" fmla="*/ 102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5" h="1361">
                  <a:moveTo>
                    <a:pt x="0" y="1021"/>
                  </a:move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928" y="227"/>
                  </a:lnTo>
                  <a:lnTo>
                    <a:pt x="1928" y="454"/>
                  </a:lnTo>
                  <a:lnTo>
                    <a:pt x="2041" y="454"/>
                  </a:lnTo>
                  <a:lnTo>
                    <a:pt x="2041" y="794"/>
                  </a:lnTo>
                  <a:lnTo>
                    <a:pt x="2155" y="794"/>
                  </a:lnTo>
                  <a:lnTo>
                    <a:pt x="2155" y="907"/>
                  </a:lnTo>
                  <a:lnTo>
                    <a:pt x="2041" y="907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1361"/>
                  </a:lnTo>
                  <a:lnTo>
                    <a:pt x="1814" y="1361"/>
                  </a:lnTo>
                  <a:lnTo>
                    <a:pt x="1814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021" y="1248"/>
                  </a:lnTo>
                  <a:lnTo>
                    <a:pt x="1021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DA372F49-41F8-4EAD-9F87-7F0304B26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344"/>
              <a:ext cx="1247" cy="1134"/>
            </a:xfrm>
            <a:custGeom>
              <a:avLst/>
              <a:gdLst>
                <a:gd name="T0" fmla="*/ 1247 w 1247"/>
                <a:gd name="T1" fmla="*/ 907 h 1134"/>
                <a:gd name="T2" fmla="*/ 1134 w 1247"/>
                <a:gd name="T3" fmla="*/ 907 h 1134"/>
                <a:gd name="T4" fmla="*/ 1134 w 1247"/>
                <a:gd name="T5" fmla="*/ 793 h 1134"/>
                <a:gd name="T6" fmla="*/ 1020 w 1247"/>
                <a:gd name="T7" fmla="*/ 793 h 1134"/>
                <a:gd name="T8" fmla="*/ 1020 w 1247"/>
                <a:gd name="T9" fmla="*/ 907 h 1134"/>
                <a:gd name="T10" fmla="*/ 680 w 1247"/>
                <a:gd name="T11" fmla="*/ 907 h 1134"/>
                <a:gd name="T12" fmla="*/ 680 w 1247"/>
                <a:gd name="T13" fmla="*/ 1020 h 1134"/>
                <a:gd name="T14" fmla="*/ 567 w 1247"/>
                <a:gd name="T15" fmla="*/ 1020 h 1134"/>
                <a:gd name="T16" fmla="*/ 567 w 1247"/>
                <a:gd name="T17" fmla="*/ 1134 h 1134"/>
                <a:gd name="T18" fmla="*/ 340 w 1247"/>
                <a:gd name="T19" fmla="*/ 1134 h 1134"/>
                <a:gd name="T20" fmla="*/ 340 w 1247"/>
                <a:gd name="T21" fmla="*/ 907 h 1134"/>
                <a:gd name="T22" fmla="*/ 226 w 1247"/>
                <a:gd name="T23" fmla="*/ 907 h 1134"/>
                <a:gd name="T24" fmla="*/ 226 w 1247"/>
                <a:gd name="T25" fmla="*/ 793 h 1134"/>
                <a:gd name="T26" fmla="*/ 113 w 1247"/>
                <a:gd name="T27" fmla="*/ 793 h 1134"/>
                <a:gd name="T28" fmla="*/ 113 w 1247"/>
                <a:gd name="T29" fmla="*/ 680 h 1134"/>
                <a:gd name="T30" fmla="*/ 0 w 1247"/>
                <a:gd name="T31" fmla="*/ 680 h 1134"/>
                <a:gd name="T32" fmla="*/ 0 w 1247"/>
                <a:gd name="T33" fmla="*/ 453 h 1134"/>
                <a:gd name="T34" fmla="*/ 113 w 1247"/>
                <a:gd name="T35" fmla="*/ 453 h 1134"/>
                <a:gd name="T36" fmla="*/ 113 w 1247"/>
                <a:gd name="T37" fmla="*/ 340 h 1134"/>
                <a:gd name="T38" fmla="*/ 340 w 1247"/>
                <a:gd name="T39" fmla="*/ 340 h 1134"/>
                <a:gd name="T40" fmla="*/ 340 w 1247"/>
                <a:gd name="T41" fmla="*/ 226 h 1134"/>
                <a:gd name="T42" fmla="*/ 567 w 1247"/>
                <a:gd name="T43" fmla="*/ 226 h 1134"/>
                <a:gd name="T44" fmla="*/ 567 w 1247"/>
                <a:gd name="T45" fmla="*/ 113 h 1134"/>
                <a:gd name="T46" fmla="*/ 680 w 1247"/>
                <a:gd name="T47" fmla="*/ 113 h 1134"/>
                <a:gd name="T48" fmla="*/ 680 w 1247"/>
                <a:gd name="T49" fmla="*/ 226 h 1134"/>
                <a:gd name="T50" fmla="*/ 793 w 1247"/>
                <a:gd name="T51" fmla="*/ 226 h 1134"/>
                <a:gd name="T52" fmla="*/ 793 w 1247"/>
                <a:gd name="T53" fmla="*/ 113 h 1134"/>
                <a:gd name="T54" fmla="*/ 907 w 1247"/>
                <a:gd name="T55" fmla="*/ 113 h 1134"/>
                <a:gd name="T56" fmla="*/ 907 w 1247"/>
                <a:gd name="T57" fmla="*/ 0 h 1134"/>
                <a:gd name="T58" fmla="*/ 1134 w 1247"/>
                <a:gd name="T59" fmla="*/ 0 h 1134"/>
                <a:gd name="T60" fmla="*/ 1134 w 1247"/>
                <a:gd name="T61" fmla="*/ 567 h 1134"/>
                <a:gd name="T62" fmla="*/ 1247 w 1247"/>
                <a:gd name="T63" fmla="*/ 567 h 1134"/>
                <a:gd name="T64" fmla="*/ 1247 w 1247"/>
                <a:gd name="T65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134">
                  <a:moveTo>
                    <a:pt x="1247" y="907"/>
                  </a:moveTo>
                  <a:lnTo>
                    <a:pt x="1134" y="907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3" y="226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134" y="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E50057B5-977C-441B-87D1-EDCF0581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1361" cy="1701"/>
            </a:xfrm>
            <a:custGeom>
              <a:avLst/>
              <a:gdLst>
                <a:gd name="T0" fmla="*/ 341 w 1361"/>
                <a:gd name="T1" fmla="*/ 0 h 1701"/>
                <a:gd name="T2" fmla="*/ 341 w 1361"/>
                <a:gd name="T3" fmla="*/ 113 h 1701"/>
                <a:gd name="T4" fmla="*/ 227 w 1361"/>
                <a:gd name="T5" fmla="*/ 113 h 1701"/>
                <a:gd name="T6" fmla="*/ 227 w 1361"/>
                <a:gd name="T7" fmla="*/ 227 h 1701"/>
                <a:gd name="T8" fmla="*/ 114 w 1361"/>
                <a:gd name="T9" fmla="*/ 227 h 1701"/>
                <a:gd name="T10" fmla="*/ 114 w 1361"/>
                <a:gd name="T11" fmla="*/ 340 h 1701"/>
                <a:gd name="T12" fmla="*/ 0 w 1361"/>
                <a:gd name="T13" fmla="*/ 340 h 1701"/>
                <a:gd name="T14" fmla="*/ 0 w 1361"/>
                <a:gd name="T15" fmla="*/ 454 h 1701"/>
                <a:gd name="T16" fmla="*/ 114 w 1361"/>
                <a:gd name="T17" fmla="*/ 454 h 1701"/>
                <a:gd name="T18" fmla="*/ 114 w 1361"/>
                <a:gd name="T19" fmla="*/ 567 h 1701"/>
                <a:gd name="T20" fmla="*/ 114 w 1361"/>
                <a:gd name="T21" fmla="*/ 680 h 1701"/>
                <a:gd name="T22" fmla="*/ 227 w 1361"/>
                <a:gd name="T23" fmla="*/ 680 h 1701"/>
                <a:gd name="T24" fmla="*/ 227 w 1361"/>
                <a:gd name="T25" fmla="*/ 907 h 1701"/>
                <a:gd name="T26" fmla="*/ 114 w 1361"/>
                <a:gd name="T27" fmla="*/ 907 h 1701"/>
                <a:gd name="T28" fmla="*/ 114 w 1361"/>
                <a:gd name="T29" fmla="*/ 1247 h 1701"/>
                <a:gd name="T30" fmla="*/ 227 w 1361"/>
                <a:gd name="T31" fmla="*/ 1247 h 1701"/>
                <a:gd name="T32" fmla="*/ 227 w 1361"/>
                <a:gd name="T33" fmla="*/ 1361 h 1701"/>
                <a:gd name="T34" fmla="*/ 341 w 1361"/>
                <a:gd name="T35" fmla="*/ 1361 h 1701"/>
                <a:gd name="T36" fmla="*/ 454 w 1361"/>
                <a:gd name="T37" fmla="*/ 1361 h 1701"/>
                <a:gd name="T38" fmla="*/ 454 w 1361"/>
                <a:gd name="T39" fmla="*/ 1474 h 1701"/>
                <a:gd name="T40" fmla="*/ 567 w 1361"/>
                <a:gd name="T41" fmla="*/ 1474 h 1701"/>
                <a:gd name="T42" fmla="*/ 567 w 1361"/>
                <a:gd name="T43" fmla="*/ 1361 h 1701"/>
                <a:gd name="T44" fmla="*/ 681 w 1361"/>
                <a:gd name="T45" fmla="*/ 1361 h 1701"/>
                <a:gd name="T46" fmla="*/ 681 w 1361"/>
                <a:gd name="T47" fmla="*/ 1701 h 1701"/>
                <a:gd name="T48" fmla="*/ 794 w 1361"/>
                <a:gd name="T49" fmla="*/ 1701 h 1701"/>
                <a:gd name="T50" fmla="*/ 794 w 1361"/>
                <a:gd name="T51" fmla="*/ 1588 h 1701"/>
                <a:gd name="T52" fmla="*/ 908 w 1361"/>
                <a:gd name="T53" fmla="*/ 1588 h 1701"/>
                <a:gd name="T54" fmla="*/ 908 w 1361"/>
                <a:gd name="T55" fmla="*/ 1701 h 1701"/>
                <a:gd name="T56" fmla="*/ 1134 w 1361"/>
                <a:gd name="T57" fmla="*/ 1701 h 1701"/>
                <a:gd name="T58" fmla="*/ 1134 w 1361"/>
                <a:gd name="T59" fmla="*/ 1588 h 1701"/>
                <a:gd name="T60" fmla="*/ 1248 w 1361"/>
                <a:gd name="T61" fmla="*/ 1588 h 1701"/>
                <a:gd name="T62" fmla="*/ 1248 w 1361"/>
                <a:gd name="T63" fmla="*/ 1474 h 1701"/>
                <a:gd name="T64" fmla="*/ 1248 w 1361"/>
                <a:gd name="T65" fmla="*/ 1361 h 1701"/>
                <a:gd name="T66" fmla="*/ 1361 w 1361"/>
                <a:gd name="T67" fmla="*/ 1361 h 1701"/>
                <a:gd name="T68" fmla="*/ 1361 w 1361"/>
                <a:gd name="T69" fmla="*/ 1134 h 1701"/>
                <a:gd name="T70" fmla="*/ 1361 w 1361"/>
                <a:gd name="T71" fmla="*/ 1021 h 1701"/>
                <a:gd name="T72" fmla="*/ 1248 w 1361"/>
                <a:gd name="T73" fmla="*/ 1021 h 1701"/>
                <a:gd name="T74" fmla="*/ 1248 w 1361"/>
                <a:gd name="T75" fmla="*/ 1134 h 1701"/>
                <a:gd name="T76" fmla="*/ 1134 w 1361"/>
                <a:gd name="T77" fmla="*/ 1134 h 1701"/>
                <a:gd name="T78" fmla="*/ 1134 w 1361"/>
                <a:gd name="T79" fmla="*/ 907 h 1701"/>
                <a:gd name="T80" fmla="*/ 681 w 1361"/>
                <a:gd name="T81" fmla="*/ 907 h 1701"/>
                <a:gd name="T82" fmla="*/ 681 w 1361"/>
                <a:gd name="T83" fmla="*/ 680 h 1701"/>
                <a:gd name="T84" fmla="*/ 794 w 1361"/>
                <a:gd name="T85" fmla="*/ 680 h 1701"/>
                <a:gd name="T86" fmla="*/ 794 w 1361"/>
                <a:gd name="T87" fmla="*/ 454 h 1701"/>
                <a:gd name="T88" fmla="*/ 681 w 1361"/>
                <a:gd name="T89" fmla="*/ 454 h 1701"/>
                <a:gd name="T90" fmla="*/ 681 w 1361"/>
                <a:gd name="T91" fmla="*/ 227 h 1701"/>
                <a:gd name="T92" fmla="*/ 567 w 1361"/>
                <a:gd name="T93" fmla="*/ 227 h 1701"/>
                <a:gd name="T94" fmla="*/ 567 w 1361"/>
                <a:gd name="T95" fmla="*/ 113 h 1701"/>
                <a:gd name="T96" fmla="*/ 454 w 1361"/>
                <a:gd name="T97" fmla="*/ 113 h 1701"/>
                <a:gd name="T98" fmla="*/ 454 w 1361"/>
                <a:gd name="T99" fmla="*/ 0 h 1701"/>
                <a:gd name="T100" fmla="*/ 341 w 1361"/>
                <a:gd name="T101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61" h="1701">
                  <a:moveTo>
                    <a:pt x="341" y="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1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8"/>
                  </a:lnTo>
                  <a:lnTo>
                    <a:pt x="908" y="1588"/>
                  </a:lnTo>
                  <a:lnTo>
                    <a:pt x="908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1248" y="1588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248" y="1021"/>
                  </a:lnTo>
                  <a:lnTo>
                    <a:pt x="1248" y="1134"/>
                  </a:lnTo>
                  <a:lnTo>
                    <a:pt x="1134" y="1134"/>
                  </a:lnTo>
                  <a:lnTo>
                    <a:pt x="1134" y="907"/>
                  </a:lnTo>
                  <a:lnTo>
                    <a:pt x="681" y="90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EA7EF7EC-A70D-42D7-BC24-45C24512D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461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3 h 340"/>
                <a:gd name="T4" fmla="*/ 113 w 340"/>
                <a:gd name="T5" fmla="*/ 113 h 340"/>
                <a:gd name="T6" fmla="*/ 113 w 340"/>
                <a:gd name="T7" fmla="*/ 226 h 340"/>
                <a:gd name="T8" fmla="*/ 0 w 340"/>
                <a:gd name="T9" fmla="*/ 226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226 h 340"/>
                <a:gd name="T16" fmla="*/ 340 w 340"/>
                <a:gd name="T17" fmla="*/ 226 h 340"/>
                <a:gd name="T18" fmla="*/ 340 w 340"/>
                <a:gd name="T19" fmla="*/ 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027B44CC-3C49-4003-AC74-622A982F5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4385"/>
              <a:ext cx="454" cy="680"/>
            </a:xfrm>
            <a:custGeom>
              <a:avLst/>
              <a:gdLst>
                <a:gd name="T0" fmla="*/ 0 w 454"/>
                <a:gd name="T1" fmla="*/ 113 h 680"/>
                <a:gd name="T2" fmla="*/ 0 w 454"/>
                <a:gd name="T3" fmla="*/ 567 h 680"/>
                <a:gd name="T4" fmla="*/ 227 w 454"/>
                <a:gd name="T5" fmla="*/ 567 h 680"/>
                <a:gd name="T6" fmla="*/ 227 w 454"/>
                <a:gd name="T7" fmla="*/ 680 h 680"/>
                <a:gd name="T8" fmla="*/ 454 w 454"/>
                <a:gd name="T9" fmla="*/ 680 h 680"/>
                <a:gd name="T10" fmla="*/ 454 w 454"/>
                <a:gd name="T11" fmla="*/ 227 h 680"/>
                <a:gd name="T12" fmla="*/ 340 w 454"/>
                <a:gd name="T13" fmla="*/ 227 h 680"/>
                <a:gd name="T14" fmla="*/ 340 w 454"/>
                <a:gd name="T15" fmla="*/ 340 h 680"/>
                <a:gd name="T16" fmla="*/ 227 w 454"/>
                <a:gd name="T17" fmla="*/ 340 h 680"/>
                <a:gd name="T18" fmla="*/ 227 w 454"/>
                <a:gd name="T19" fmla="*/ 0 h 680"/>
                <a:gd name="T20" fmla="*/ 113 w 454"/>
                <a:gd name="T21" fmla="*/ 0 h 680"/>
                <a:gd name="T22" fmla="*/ 113 w 454"/>
                <a:gd name="T23" fmla="*/ 113 h 680"/>
                <a:gd name="T24" fmla="*/ 0 w 454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0" y="113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Rectangle 139">
              <a:extLst>
                <a:ext uri="{FF2B5EF4-FFF2-40B4-BE49-F238E27FC236}">
                  <a16:creationId xmlns:a16="http://schemas.microsoft.com/office/drawing/2014/main" id="{4FADC268-91D8-4A29-9135-871A86508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292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Rectangle 140">
              <a:extLst>
                <a:ext uri="{FF2B5EF4-FFF2-40B4-BE49-F238E27FC236}">
                  <a16:creationId xmlns:a16="http://schemas.microsoft.com/office/drawing/2014/main" id="{009A1532-AAE5-4D61-B57D-738317271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5179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B5CF03A9-9C64-4D57-954D-971AAD340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065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340 w 340"/>
                <a:gd name="T7" fmla="*/ 114 h 227"/>
                <a:gd name="T8" fmla="*/ 340 w 340"/>
                <a:gd name="T9" fmla="*/ 227 h 227"/>
                <a:gd name="T10" fmla="*/ 113 w 340"/>
                <a:gd name="T11" fmla="*/ 227 h 227"/>
                <a:gd name="T12" fmla="*/ 0 w 340"/>
                <a:gd name="T13" fmla="*/ 227 h 227"/>
                <a:gd name="T14" fmla="*/ 0 w 34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32129BCC-E61B-4F8C-A051-33134B7D2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5179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6AB88018-49E0-4ED1-B424-7B042E41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5179"/>
              <a:ext cx="227" cy="226"/>
            </a:xfrm>
            <a:custGeom>
              <a:avLst/>
              <a:gdLst>
                <a:gd name="T0" fmla="*/ 0 w 227"/>
                <a:gd name="T1" fmla="*/ 113 h 226"/>
                <a:gd name="T2" fmla="*/ 113 w 227"/>
                <a:gd name="T3" fmla="*/ 113 h 226"/>
                <a:gd name="T4" fmla="*/ 113 w 227"/>
                <a:gd name="T5" fmla="*/ 0 h 226"/>
                <a:gd name="T6" fmla="*/ 227 w 227"/>
                <a:gd name="T7" fmla="*/ 0 h 226"/>
                <a:gd name="T8" fmla="*/ 227 w 227"/>
                <a:gd name="T9" fmla="*/ 226 h 226"/>
                <a:gd name="T10" fmla="*/ 0 w 227"/>
                <a:gd name="T11" fmla="*/ 226 h 226"/>
                <a:gd name="T12" fmla="*/ 0 w 227"/>
                <a:gd name="T13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4AE37567-FC3C-4898-9FF7-5CD018F94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5179"/>
              <a:ext cx="567" cy="793"/>
            </a:xfrm>
            <a:custGeom>
              <a:avLst/>
              <a:gdLst>
                <a:gd name="T0" fmla="*/ 227 w 567"/>
                <a:gd name="T1" fmla="*/ 0 h 793"/>
                <a:gd name="T2" fmla="*/ 227 w 567"/>
                <a:gd name="T3" fmla="*/ 340 h 793"/>
                <a:gd name="T4" fmla="*/ 114 w 567"/>
                <a:gd name="T5" fmla="*/ 340 h 793"/>
                <a:gd name="T6" fmla="*/ 114 w 567"/>
                <a:gd name="T7" fmla="*/ 453 h 793"/>
                <a:gd name="T8" fmla="*/ 0 w 567"/>
                <a:gd name="T9" fmla="*/ 453 h 793"/>
                <a:gd name="T10" fmla="*/ 0 w 567"/>
                <a:gd name="T11" fmla="*/ 567 h 793"/>
                <a:gd name="T12" fmla="*/ 340 w 567"/>
                <a:gd name="T13" fmla="*/ 567 h 793"/>
                <a:gd name="T14" fmla="*/ 340 w 567"/>
                <a:gd name="T15" fmla="*/ 793 h 793"/>
                <a:gd name="T16" fmla="*/ 454 w 567"/>
                <a:gd name="T17" fmla="*/ 793 h 793"/>
                <a:gd name="T18" fmla="*/ 454 w 567"/>
                <a:gd name="T19" fmla="*/ 453 h 793"/>
                <a:gd name="T20" fmla="*/ 567 w 567"/>
                <a:gd name="T21" fmla="*/ 453 h 793"/>
                <a:gd name="T22" fmla="*/ 567 w 567"/>
                <a:gd name="T23" fmla="*/ 340 h 793"/>
                <a:gd name="T24" fmla="*/ 454 w 567"/>
                <a:gd name="T25" fmla="*/ 340 h 793"/>
                <a:gd name="T26" fmla="*/ 454 w 567"/>
                <a:gd name="T27" fmla="*/ 226 h 793"/>
                <a:gd name="T28" fmla="*/ 340 w 567"/>
                <a:gd name="T29" fmla="*/ 226 h 793"/>
                <a:gd name="T30" fmla="*/ 340 w 567"/>
                <a:gd name="T31" fmla="*/ 113 h 793"/>
                <a:gd name="T32" fmla="*/ 454 w 567"/>
                <a:gd name="T33" fmla="*/ 113 h 793"/>
                <a:gd name="T34" fmla="*/ 454 w 567"/>
                <a:gd name="T35" fmla="*/ 0 h 793"/>
                <a:gd name="T36" fmla="*/ 227 w 567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3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D04C650C-BC64-4B89-A5E2-AD6B3F781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271"/>
              <a:ext cx="113" cy="341"/>
            </a:xfrm>
            <a:custGeom>
              <a:avLst/>
              <a:gdLst>
                <a:gd name="T0" fmla="*/ 113 w 113"/>
                <a:gd name="T1" fmla="*/ 0 h 341"/>
                <a:gd name="T2" fmla="*/ 0 w 113"/>
                <a:gd name="T3" fmla="*/ 0 h 341"/>
                <a:gd name="T4" fmla="*/ 0 w 113"/>
                <a:gd name="T5" fmla="*/ 341 h 341"/>
                <a:gd name="T6" fmla="*/ 113 w 113"/>
                <a:gd name="T7" fmla="*/ 341 h 341"/>
                <a:gd name="T8" fmla="*/ 113 w 113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1">
                  <a:moveTo>
                    <a:pt x="113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9B342CB7-D93F-4C41-A181-1486FD92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158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4 w 227"/>
                <a:gd name="T7" fmla="*/ 227 h 227"/>
                <a:gd name="T8" fmla="*/ 114 w 227"/>
                <a:gd name="T9" fmla="*/ 113 h 227"/>
                <a:gd name="T10" fmla="*/ 0 w 227"/>
                <a:gd name="T11" fmla="*/ 113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Rectangle 148">
              <a:extLst>
                <a:ext uri="{FF2B5EF4-FFF2-40B4-BE49-F238E27FC236}">
                  <a16:creationId xmlns:a16="http://schemas.microsoft.com/office/drawing/2014/main" id="{13DBCBAE-5468-4331-9C9D-0A88143A5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931"/>
              <a:ext cx="11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0EC26EA8-9228-4052-93FB-07676CAB3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498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3E71004C-5F5C-43D3-807E-B35A3C52A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612"/>
              <a:ext cx="567" cy="907"/>
            </a:xfrm>
            <a:custGeom>
              <a:avLst/>
              <a:gdLst>
                <a:gd name="T0" fmla="*/ 227 w 567"/>
                <a:gd name="T1" fmla="*/ 907 h 907"/>
                <a:gd name="T2" fmla="*/ 340 w 567"/>
                <a:gd name="T3" fmla="*/ 907 h 907"/>
                <a:gd name="T4" fmla="*/ 454 w 567"/>
                <a:gd name="T5" fmla="*/ 907 h 907"/>
                <a:gd name="T6" fmla="*/ 454 w 567"/>
                <a:gd name="T7" fmla="*/ 453 h 907"/>
                <a:gd name="T8" fmla="*/ 567 w 567"/>
                <a:gd name="T9" fmla="*/ 453 h 907"/>
                <a:gd name="T10" fmla="*/ 567 w 567"/>
                <a:gd name="T11" fmla="*/ 226 h 907"/>
                <a:gd name="T12" fmla="*/ 454 w 567"/>
                <a:gd name="T13" fmla="*/ 226 h 907"/>
                <a:gd name="T14" fmla="*/ 454 w 567"/>
                <a:gd name="T15" fmla="*/ 0 h 907"/>
                <a:gd name="T16" fmla="*/ 340 w 567"/>
                <a:gd name="T17" fmla="*/ 0 h 907"/>
                <a:gd name="T18" fmla="*/ 340 w 567"/>
                <a:gd name="T19" fmla="*/ 113 h 907"/>
                <a:gd name="T20" fmla="*/ 227 w 567"/>
                <a:gd name="T21" fmla="*/ 113 h 907"/>
                <a:gd name="T22" fmla="*/ 227 w 567"/>
                <a:gd name="T23" fmla="*/ 226 h 907"/>
                <a:gd name="T24" fmla="*/ 340 w 567"/>
                <a:gd name="T25" fmla="*/ 226 h 907"/>
                <a:gd name="T26" fmla="*/ 340 w 567"/>
                <a:gd name="T27" fmla="*/ 453 h 907"/>
                <a:gd name="T28" fmla="*/ 227 w 567"/>
                <a:gd name="T29" fmla="*/ 453 h 907"/>
                <a:gd name="T30" fmla="*/ 227 w 567"/>
                <a:gd name="T31" fmla="*/ 226 h 907"/>
                <a:gd name="T32" fmla="*/ 0 w 567"/>
                <a:gd name="T33" fmla="*/ 226 h 907"/>
                <a:gd name="T34" fmla="*/ 0 w 567"/>
                <a:gd name="T35" fmla="*/ 453 h 907"/>
                <a:gd name="T36" fmla="*/ 113 w 567"/>
                <a:gd name="T37" fmla="*/ 453 h 907"/>
                <a:gd name="T38" fmla="*/ 113 w 567"/>
                <a:gd name="T39" fmla="*/ 567 h 907"/>
                <a:gd name="T40" fmla="*/ 340 w 567"/>
                <a:gd name="T41" fmla="*/ 567 h 907"/>
                <a:gd name="T42" fmla="*/ 340 w 567"/>
                <a:gd name="T43" fmla="*/ 680 h 907"/>
                <a:gd name="T44" fmla="*/ 227 w 567"/>
                <a:gd name="T45" fmla="*/ 680 h 907"/>
                <a:gd name="T46" fmla="*/ 227 w 567"/>
                <a:gd name="T4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907">
                  <a:moveTo>
                    <a:pt x="227" y="907"/>
                  </a:moveTo>
                  <a:lnTo>
                    <a:pt x="340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B18A10F0-8D69-4710-9029-E73D52B2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158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340 w 340"/>
                <a:gd name="T3" fmla="*/ 0 h 340"/>
                <a:gd name="T4" fmla="*/ 340 w 340"/>
                <a:gd name="T5" fmla="*/ 113 h 340"/>
                <a:gd name="T6" fmla="*/ 227 w 340"/>
                <a:gd name="T7" fmla="*/ 113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ADCBFBA2-953A-45D4-90BD-85511B33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385"/>
              <a:ext cx="1134" cy="794"/>
            </a:xfrm>
            <a:custGeom>
              <a:avLst/>
              <a:gdLst>
                <a:gd name="T0" fmla="*/ 113 w 1134"/>
                <a:gd name="T1" fmla="*/ 113 h 794"/>
                <a:gd name="T2" fmla="*/ 113 w 1134"/>
                <a:gd name="T3" fmla="*/ 227 h 794"/>
                <a:gd name="T4" fmla="*/ 0 w 1134"/>
                <a:gd name="T5" fmla="*/ 227 h 794"/>
                <a:gd name="T6" fmla="*/ 0 w 1134"/>
                <a:gd name="T7" fmla="*/ 453 h 794"/>
                <a:gd name="T8" fmla="*/ 227 w 1134"/>
                <a:gd name="T9" fmla="*/ 453 h 794"/>
                <a:gd name="T10" fmla="*/ 227 w 1134"/>
                <a:gd name="T11" fmla="*/ 567 h 794"/>
                <a:gd name="T12" fmla="*/ 113 w 1134"/>
                <a:gd name="T13" fmla="*/ 567 h 794"/>
                <a:gd name="T14" fmla="*/ 113 w 1134"/>
                <a:gd name="T15" fmla="*/ 680 h 794"/>
                <a:gd name="T16" fmla="*/ 227 w 1134"/>
                <a:gd name="T17" fmla="*/ 680 h 794"/>
                <a:gd name="T18" fmla="*/ 227 w 1134"/>
                <a:gd name="T19" fmla="*/ 794 h 794"/>
                <a:gd name="T20" fmla="*/ 340 w 1134"/>
                <a:gd name="T21" fmla="*/ 794 h 794"/>
                <a:gd name="T22" fmla="*/ 340 w 1134"/>
                <a:gd name="T23" fmla="*/ 680 h 794"/>
                <a:gd name="T24" fmla="*/ 794 w 1134"/>
                <a:gd name="T25" fmla="*/ 680 h 794"/>
                <a:gd name="T26" fmla="*/ 794 w 1134"/>
                <a:gd name="T27" fmla="*/ 567 h 794"/>
                <a:gd name="T28" fmla="*/ 1134 w 1134"/>
                <a:gd name="T29" fmla="*/ 567 h 794"/>
                <a:gd name="T30" fmla="*/ 1134 w 1134"/>
                <a:gd name="T31" fmla="*/ 0 h 794"/>
                <a:gd name="T32" fmla="*/ 1021 w 1134"/>
                <a:gd name="T33" fmla="*/ 0 h 794"/>
                <a:gd name="T34" fmla="*/ 1021 w 1134"/>
                <a:gd name="T35" fmla="*/ 113 h 794"/>
                <a:gd name="T36" fmla="*/ 794 w 1134"/>
                <a:gd name="T37" fmla="*/ 113 h 794"/>
                <a:gd name="T38" fmla="*/ 794 w 1134"/>
                <a:gd name="T39" fmla="*/ 227 h 794"/>
                <a:gd name="T40" fmla="*/ 680 w 1134"/>
                <a:gd name="T41" fmla="*/ 227 h 794"/>
                <a:gd name="T42" fmla="*/ 680 w 1134"/>
                <a:gd name="T43" fmla="*/ 113 h 794"/>
                <a:gd name="T44" fmla="*/ 113 w 1134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794">
                  <a:moveTo>
                    <a:pt x="113" y="11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134" y="56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11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23BE27E9-59AB-4746-B7E6-28432ADB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612"/>
              <a:ext cx="454" cy="453"/>
            </a:xfrm>
            <a:custGeom>
              <a:avLst/>
              <a:gdLst>
                <a:gd name="T0" fmla="*/ 0 w 454"/>
                <a:gd name="T1" fmla="*/ 226 h 453"/>
                <a:gd name="T2" fmla="*/ 340 w 454"/>
                <a:gd name="T3" fmla="*/ 226 h 453"/>
                <a:gd name="T4" fmla="*/ 340 w 454"/>
                <a:gd name="T5" fmla="*/ 0 h 453"/>
                <a:gd name="T6" fmla="*/ 454 w 454"/>
                <a:gd name="T7" fmla="*/ 0 h 453"/>
                <a:gd name="T8" fmla="*/ 454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0 w 454"/>
                <a:gd name="T15" fmla="*/ 340 h 453"/>
                <a:gd name="T16" fmla="*/ 0 w 454"/>
                <a:gd name="T17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0" y="226"/>
                  </a:moveTo>
                  <a:lnTo>
                    <a:pt x="340" y="226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07406208-9566-442A-ACE5-121DA9230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797"/>
              <a:ext cx="1360" cy="1928"/>
            </a:xfrm>
            <a:custGeom>
              <a:avLst/>
              <a:gdLst>
                <a:gd name="T0" fmla="*/ 680 w 1360"/>
                <a:gd name="T1" fmla="*/ 1928 h 1928"/>
                <a:gd name="T2" fmla="*/ 793 w 1360"/>
                <a:gd name="T3" fmla="*/ 1928 h 1928"/>
                <a:gd name="T4" fmla="*/ 793 w 1360"/>
                <a:gd name="T5" fmla="*/ 1815 h 1928"/>
                <a:gd name="T6" fmla="*/ 907 w 1360"/>
                <a:gd name="T7" fmla="*/ 1815 h 1928"/>
                <a:gd name="T8" fmla="*/ 907 w 1360"/>
                <a:gd name="T9" fmla="*/ 1701 h 1928"/>
                <a:gd name="T10" fmla="*/ 1020 w 1360"/>
                <a:gd name="T11" fmla="*/ 1701 h 1928"/>
                <a:gd name="T12" fmla="*/ 1020 w 1360"/>
                <a:gd name="T13" fmla="*/ 1815 h 1928"/>
                <a:gd name="T14" fmla="*/ 1134 w 1360"/>
                <a:gd name="T15" fmla="*/ 1815 h 1928"/>
                <a:gd name="T16" fmla="*/ 1134 w 1360"/>
                <a:gd name="T17" fmla="*/ 1474 h 1928"/>
                <a:gd name="T18" fmla="*/ 1020 w 1360"/>
                <a:gd name="T19" fmla="*/ 1474 h 1928"/>
                <a:gd name="T20" fmla="*/ 1020 w 1360"/>
                <a:gd name="T21" fmla="*/ 1361 h 1928"/>
                <a:gd name="T22" fmla="*/ 793 w 1360"/>
                <a:gd name="T23" fmla="*/ 1361 h 1928"/>
                <a:gd name="T24" fmla="*/ 793 w 1360"/>
                <a:gd name="T25" fmla="*/ 1248 h 1928"/>
                <a:gd name="T26" fmla="*/ 907 w 1360"/>
                <a:gd name="T27" fmla="*/ 1248 h 1928"/>
                <a:gd name="T28" fmla="*/ 907 w 1360"/>
                <a:gd name="T29" fmla="*/ 1134 h 1928"/>
                <a:gd name="T30" fmla="*/ 1360 w 1360"/>
                <a:gd name="T31" fmla="*/ 1134 h 1928"/>
                <a:gd name="T32" fmla="*/ 1360 w 1360"/>
                <a:gd name="T33" fmla="*/ 681 h 1928"/>
                <a:gd name="T34" fmla="*/ 1247 w 1360"/>
                <a:gd name="T35" fmla="*/ 681 h 1928"/>
                <a:gd name="T36" fmla="*/ 1247 w 1360"/>
                <a:gd name="T37" fmla="*/ 567 h 1928"/>
                <a:gd name="T38" fmla="*/ 1134 w 1360"/>
                <a:gd name="T39" fmla="*/ 567 h 1928"/>
                <a:gd name="T40" fmla="*/ 1134 w 1360"/>
                <a:gd name="T41" fmla="*/ 454 h 1928"/>
                <a:gd name="T42" fmla="*/ 1247 w 1360"/>
                <a:gd name="T43" fmla="*/ 454 h 1928"/>
                <a:gd name="T44" fmla="*/ 1247 w 1360"/>
                <a:gd name="T45" fmla="*/ 114 h 1928"/>
                <a:gd name="T46" fmla="*/ 1020 w 1360"/>
                <a:gd name="T47" fmla="*/ 114 h 1928"/>
                <a:gd name="T48" fmla="*/ 1020 w 1360"/>
                <a:gd name="T49" fmla="*/ 0 h 1928"/>
                <a:gd name="T50" fmla="*/ 793 w 1360"/>
                <a:gd name="T51" fmla="*/ 0 h 1928"/>
                <a:gd name="T52" fmla="*/ 793 w 1360"/>
                <a:gd name="T53" fmla="*/ 227 h 1928"/>
                <a:gd name="T54" fmla="*/ 680 w 1360"/>
                <a:gd name="T55" fmla="*/ 227 h 1928"/>
                <a:gd name="T56" fmla="*/ 680 w 1360"/>
                <a:gd name="T57" fmla="*/ 340 h 1928"/>
                <a:gd name="T58" fmla="*/ 453 w 1360"/>
                <a:gd name="T59" fmla="*/ 340 h 1928"/>
                <a:gd name="T60" fmla="*/ 453 w 1360"/>
                <a:gd name="T61" fmla="*/ 454 h 1928"/>
                <a:gd name="T62" fmla="*/ 340 w 1360"/>
                <a:gd name="T63" fmla="*/ 454 h 1928"/>
                <a:gd name="T64" fmla="*/ 340 w 1360"/>
                <a:gd name="T65" fmla="*/ 567 h 1928"/>
                <a:gd name="T66" fmla="*/ 226 w 1360"/>
                <a:gd name="T67" fmla="*/ 567 h 1928"/>
                <a:gd name="T68" fmla="*/ 226 w 1360"/>
                <a:gd name="T69" fmla="*/ 681 h 1928"/>
                <a:gd name="T70" fmla="*/ 0 w 1360"/>
                <a:gd name="T71" fmla="*/ 681 h 1928"/>
                <a:gd name="T72" fmla="*/ 0 w 1360"/>
                <a:gd name="T73" fmla="*/ 1021 h 1928"/>
                <a:gd name="T74" fmla="*/ 226 w 1360"/>
                <a:gd name="T75" fmla="*/ 1021 h 1928"/>
                <a:gd name="T76" fmla="*/ 226 w 1360"/>
                <a:gd name="T77" fmla="*/ 1474 h 1928"/>
                <a:gd name="T78" fmla="*/ 0 w 1360"/>
                <a:gd name="T79" fmla="*/ 1474 h 1928"/>
                <a:gd name="T80" fmla="*/ 0 w 1360"/>
                <a:gd name="T81" fmla="*/ 1701 h 1928"/>
                <a:gd name="T82" fmla="*/ 226 w 1360"/>
                <a:gd name="T83" fmla="*/ 1701 h 1928"/>
                <a:gd name="T84" fmla="*/ 226 w 1360"/>
                <a:gd name="T85" fmla="*/ 1815 h 1928"/>
                <a:gd name="T86" fmla="*/ 340 w 1360"/>
                <a:gd name="T87" fmla="*/ 1815 h 1928"/>
                <a:gd name="T88" fmla="*/ 340 w 1360"/>
                <a:gd name="T89" fmla="*/ 1701 h 1928"/>
                <a:gd name="T90" fmla="*/ 567 w 1360"/>
                <a:gd name="T91" fmla="*/ 1701 h 1928"/>
                <a:gd name="T92" fmla="*/ 567 w 1360"/>
                <a:gd name="T93" fmla="*/ 1588 h 1928"/>
                <a:gd name="T94" fmla="*/ 680 w 1360"/>
                <a:gd name="T95" fmla="*/ 1588 h 1928"/>
                <a:gd name="T96" fmla="*/ 680 w 1360"/>
                <a:gd name="T9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1928">
                  <a:moveTo>
                    <a:pt x="680" y="1928"/>
                  </a:moveTo>
                  <a:lnTo>
                    <a:pt x="793" y="1928"/>
                  </a:lnTo>
                  <a:lnTo>
                    <a:pt x="793" y="1815"/>
                  </a:lnTo>
                  <a:lnTo>
                    <a:pt x="907" y="1815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361"/>
                  </a:lnTo>
                  <a:lnTo>
                    <a:pt x="793" y="1361"/>
                  </a:lnTo>
                  <a:lnTo>
                    <a:pt x="793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1360" y="1134"/>
                  </a:lnTo>
                  <a:lnTo>
                    <a:pt x="1360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0" y="681"/>
                  </a:lnTo>
                  <a:lnTo>
                    <a:pt x="0" y="1021"/>
                  </a:lnTo>
                  <a:lnTo>
                    <a:pt x="226" y="1021"/>
                  </a:lnTo>
                  <a:lnTo>
                    <a:pt x="226" y="1474"/>
                  </a:lnTo>
                  <a:lnTo>
                    <a:pt x="0" y="1474"/>
                  </a:lnTo>
                  <a:lnTo>
                    <a:pt x="0" y="1701"/>
                  </a:lnTo>
                  <a:lnTo>
                    <a:pt x="226" y="1701"/>
                  </a:lnTo>
                  <a:lnTo>
                    <a:pt x="226" y="1815"/>
                  </a:lnTo>
                  <a:lnTo>
                    <a:pt x="340" y="1815"/>
                  </a:lnTo>
                  <a:lnTo>
                    <a:pt x="34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680" y="1588"/>
                  </a:lnTo>
                  <a:lnTo>
                    <a:pt x="680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77FB8793-0902-46F1-9BCE-A1F4EA5CF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931"/>
              <a:ext cx="1021" cy="681"/>
            </a:xfrm>
            <a:custGeom>
              <a:avLst/>
              <a:gdLst>
                <a:gd name="T0" fmla="*/ 567 w 1021"/>
                <a:gd name="T1" fmla="*/ 0 h 681"/>
                <a:gd name="T2" fmla="*/ 567 w 1021"/>
                <a:gd name="T3" fmla="*/ 114 h 681"/>
                <a:gd name="T4" fmla="*/ 681 w 1021"/>
                <a:gd name="T5" fmla="*/ 114 h 681"/>
                <a:gd name="T6" fmla="*/ 681 w 1021"/>
                <a:gd name="T7" fmla="*/ 227 h 681"/>
                <a:gd name="T8" fmla="*/ 794 w 1021"/>
                <a:gd name="T9" fmla="*/ 227 h 681"/>
                <a:gd name="T10" fmla="*/ 794 w 1021"/>
                <a:gd name="T11" fmla="*/ 340 h 681"/>
                <a:gd name="T12" fmla="*/ 1021 w 1021"/>
                <a:gd name="T13" fmla="*/ 340 h 681"/>
                <a:gd name="T14" fmla="*/ 1021 w 1021"/>
                <a:gd name="T15" fmla="*/ 454 h 681"/>
                <a:gd name="T16" fmla="*/ 681 w 1021"/>
                <a:gd name="T17" fmla="*/ 454 h 681"/>
                <a:gd name="T18" fmla="*/ 681 w 1021"/>
                <a:gd name="T19" fmla="*/ 567 h 681"/>
                <a:gd name="T20" fmla="*/ 454 w 1021"/>
                <a:gd name="T21" fmla="*/ 567 h 681"/>
                <a:gd name="T22" fmla="*/ 454 w 1021"/>
                <a:gd name="T23" fmla="*/ 681 h 681"/>
                <a:gd name="T24" fmla="*/ 341 w 1021"/>
                <a:gd name="T25" fmla="*/ 681 h 681"/>
                <a:gd name="T26" fmla="*/ 341 w 1021"/>
                <a:gd name="T27" fmla="*/ 340 h 681"/>
                <a:gd name="T28" fmla="*/ 227 w 1021"/>
                <a:gd name="T29" fmla="*/ 340 h 681"/>
                <a:gd name="T30" fmla="*/ 227 w 1021"/>
                <a:gd name="T31" fmla="*/ 227 h 681"/>
                <a:gd name="T32" fmla="*/ 0 w 1021"/>
                <a:gd name="T33" fmla="*/ 227 h 681"/>
                <a:gd name="T34" fmla="*/ 0 w 1021"/>
                <a:gd name="T35" fmla="*/ 114 h 681"/>
                <a:gd name="T36" fmla="*/ 114 w 1021"/>
                <a:gd name="T37" fmla="*/ 114 h 681"/>
                <a:gd name="T38" fmla="*/ 114 w 1021"/>
                <a:gd name="T39" fmla="*/ 0 h 681"/>
                <a:gd name="T40" fmla="*/ 567 w 1021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681">
                  <a:moveTo>
                    <a:pt x="567" y="0"/>
                  </a:move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F8C23B09-A759-442F-86CD-2A76B9E4F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1248" cy="1701"/>
            </a:xfrm>
            <a:custGeom>
              <a:avLst/>
              <a:gdLst>
                <a:gd name="T0" fmla="*/ 1134 w 1248"/>
                <a:gd name="T1" fmla="*/ 1474 h 1701"/>
                <a:gd name="T2" fmla="*/ 1134 w 1248"/>
                <a:gd name="T3" fmla="*/ 1020 h 1701"/>
                <a:gd name="T4" fmla="*/ 1248 w 1248"/>
                <a:gd name="T5" fmla="*/ 1020 h 1701"/>
                <a:gd name="T6" fmla="*/ 1248 w 1248"/>
                <a:gd name="T7" fmla="*/ 794 h 1701"/>
                <a:gd name="T8" fmla="*/ 1134 w 1248"/>
                <a:gd name="T9" fmla="*/ 794 h 1701"/>
                <a:gd name="T10" fmla="*/ 1134 w 1248"/>
                <a:gd name="T11" fmla="*/ 567 h 1701"/>
                <a:gd name="T12" fmla="*/ 1021 w 1248"/>
                <a:gd name="T13" fmla="*/ 567 h 1701"/>
                <a:gd name="T14" fmla="*/ 1021 w 1248"/>
                <a:gd name="T15" fmla="*/ 453 h 1701"/>
                <a:gd name="T16" fmla="*/ 1134 w 1248"/>
                <a:gd name="T17" fmla="*/ 453 h 1701"/>
                <a:gd name="T18" fmla="*/ 1134 w 1248"/>
                <a:gd name="T19" fmla="*/ 227 h 1701"/>
                <a:gd name="T20" fmla="*/ 794 w 1248"/>
                <a:gd name="T21" fmla="*/ 227 h 1701"/>
                <a:gd name="T22" fmla="*/ 794 w 1248"/>
                <a:gd name="T23" fmla="*/ 0 h 1701"/>
                <a:gd name="T24" fmla="*/ 567 w 1248"/>
                <a:gd name="T25" fmla="*/ 0 h 1701"/>
                <a:gd name="T26" fmla="*/ 341 w 1248"/>
                <a:gd name="T27" fmla="*/ 0 h 1701"/>
                <a:gd name="T28" fmla="*/ 341 w 1248"/>
                <a:gd name="T29" fmla="*/ 113 h 1701"/>
                <a:gd name="T30" fmla="*/ 227 w 1248"/>
                <a:gd name="T31" fmla="*/ 113 h 1701"/>
                <a:gd name="T32" fmla="*/ 227 w 1248"/>
                <a:gd name="T33" fmla="*/ 227 h 1701"/>
                <a:gd name="T34" fmla="*/ 0 w 1248"/>
                <a:gd name="T35" fmla="*/ 227 h 1701"/>
                <a:gd name="T36" fmla="*/ 0 w 1248"/>
                <a:gd name="T37" fmla="*/ 340 h 1701"/>
                <a:gd name="T38" fmla="*/ 114 w 1248"/>
                <a:gd name="T39" fmla="*/ 340 h 1701"/>
                <a:gd name="T40" fmla="*/ 114 w 1248"/>
                <a:gd name="T41" fmla="*/ 567 h 1701"/>
                <a:gd name="T42" fmla="*/ 227 w 1248"/>
                <a:gd name="T43" fmla="*/ 567 h 1701"/>
                <a:gd name="T44" fmla="*/ 227 w 1248"/>
                <a:gd name="T45" fmla="*/ 907 h 1701"/>
                <a:gd name="T46" fmla="*/ 341 w 1248"/>
                <a:gd name="T47" fmla="*/ 907 h 1701"/>
                <a:gd name="T48" fmla="*/ 341 w 1248"/>
                <a:gd name="T49" fmla="*/ 1020 h 1701"/>
                <a:gd name="T50" fmla="*/ 227 w 1248"/>
                <a:gd name="T51" fmla="*/ 1020 h 1701"/>
                <a:gd name="T52" fmla="*/ 227 w 1248"/>
                <a:gd name="T53" fmla="*/ 1361 h 1701"/>
                <a:gd name="T54" fmla="*/ 114 w 1248"/>
                <a:gd name="T55" fmla="*/ 1361 h 1701"/>
                <a:gd name="T56" fmla="*/ 114 w 1248"/>
                <a:gd name="T57" fmla="*/ 1587 h 1701"/>
                <a:gd name="T58" fmla="*/ 227 w 1248"/>
                <a:gd name="T59" fmla="*/ 1587 h 1701"/>
                <a:gd name="T60" fmla="*/ 227 w 1248"/>
                <a:gd name="T61" fmla="*/ 1474 h 1701"/>
                <a:gd name="T62" fmla="*/ 341 w 1248"/>
                <a:gd name="T63" fmla="*/ 1474 h 1701"/>
                <a:gd name="T64" fmla="*/ 341 w 1248"/>
                <a:gd name="T65" fmla="*/ 1361 h 1701"/>
                <a:gd name="T66" fmla="*/ 681 w 1248"/>
                <a:gd name="T67" fmla="*/ 1361 h 1701"/>
                <a:gd name="T68" fmla="*/ 681 w 1248"/>
                <a:gd name="T69" fmla="*/ 1701 h 1701"/>
                <a:gd name="T70" fmla="*/ 794 w 1248"/>
                <a:gd name="T71" fmla="*/ 1701 h 1701"/>
                <a:gd name="T72" fmla="*/ 794 w 1248"/>
                <a:gd name="T73" fmla="*/ 1587 h 1701"/>
                <a:gd name="T74" fmla="*/ 1021 w 1248"/>
                <a:gd name="T75" fmla="*/ 1587 h 1701"/>
                <a:gd name="T76" fmla="*/ 1021 w 1248"/>
                <a:gd name="T77" fmla="*/ 1474 h 1701"/>
                <a:gd name="T78" fmla="*/ 1134 w 1248"/>
                <a:gd name="T79" fmla="*/ 147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701">
                  <a:moveTo>
                    <a:pt x="1134" y="1474"/>
                  </a:moveTo>
                  <a:lnTo>
                    <a:pt x="1134" y="1020"/>
                  </a:lnTo>
                  <a:lnTo>
                    <a:pt x="1248" y="1020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361"/>
                  </a:lnTo>
                  <a:lnTo>
                    <a:pt x="114" y="1361"/>
                  </a:lnTo>
                  <a:lnTo>
                    <a:pt x="114" y="1587"/>
                  </a:lnTo>
                  <a:lnTo>
                    <a:pt x="227" y="1587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1021" y="1587"/>
                  </a:lnTo>
                  <a:lnTo>
                    <a:pt x="1021" y="1474"/>
                  </a:lnTo>
                  <a:lnTo>
                    <a:pt x="113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A80B8EEB-6ADA-40D6-8840-A93F84CB7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457"/>
              <a:ext cx="1247" cy="794"/>
            </a:xfrm>
            <a:custGeom>
              <a:avLst/>
              <a:gdLst>
                <a:gd name="T0" fmla="*/ 0 w 1247"/>
                <a:gd name="T1" fmla="*/ 567 h 794"/>
                <a:gd name="T2" fmla="*/ 0 w 1247"/>
                <a:gd name="T3" fmla="*/ 0 h 794"/>
                <a:gd name="T4" fmla="*/ 227 w 1247"/>
                <a:gd name="T5" fmla="*/ 0 h 794"/>
                <a:gd name="T6" fmla="*/ 227 w 1247"/>
                <a:gd name="T7" fmla="*/ 113 h 794"/>
                <a:gd name="T8" fmla="*/ 454 w 1247"/>
                <a:gd name="T9" fmla="*/ 113 h 794"/>
                <a:gd name="T10" fmla="*/ 454 w 1247"/>
                <a:gd name="T11" fmla="*/ 0 h 794"/>
                <a:gd name="T12" fmla="*/ 680 w 1247"/>
                <a:gd name="T13" fmla="*/ 0 h 794"/>
                <a:gd name="T14" fmla="*/ 680 w 1247"/>
                <a:gd name="T15" fmla="*/ 113 h 794"/>
                <a:gd name="T16" fmla="*/ 1021 w 1247"/>
                <a:gd name="T17" fmla="*/ 113 h 794"/>
                <a:gd name="T18" fmla="*/ 1021 w 1247"/>
                <a:gd name="T19" fmla="*/ 227 h 794"/>
                <a:gd name="T20" fmla="*/ 1247 w 1247"/>
                <a:gd name="T21" fmla="*/ 227 h 794"/>
                <a:gd name="T22" fmla="*/ 1247 w 1247"/>
                <a:gd name="T23" fmla="*/ 567 h 794"/>
                <a:gd name="T24" fmla="*/ 1134 w 1247"/>
                <a:gd name="T25" fmla="*/ 567 h 794"/>
                <a:gd name="T26" fmla="*/ 1134 w 1247"/>
                <a:gd name="T27" fmla="*/ 794 h 794"/>
                <a:gd name="T28" fmla="*/ 907 w 1247"/>
                <a:gd name="T29" fmla="*/ 794 h 794"/>
                <a:gd name="T30" fmla="*/ 907 w 1247"/>
                <a:gd name="T31" fmla="*/ 680 h 794"/>
                <a:gd name="T32" fmla="*/ 680 w 1247"/>
                <a:gd name="T33" fmla="*/ 680 h 794"/>
                <a:gd name="T34" fmla="*/ 680 w 1247"/>
                <a:gd name="T35" fmla="*/ 794 h 794"/>
                <a:gd name="T36" fmla="*/ 454 w 1247"/>
                <a:gd name="T37" fmla="*/ 794 h 794"/>
                <a:gd name="T38" fmla="*/ 454 w 1247"/>
                <a:gd name="T39" fmla="*/ 680 h 794"/>
                <a:gd name="T40" fmla="*/ 340 w 1247"/>
                <a:gd name="T41" fmla="*/ 680 h 794"/>
                <a:gd name="T42" fmla="*/ 340 w 1247"/>
                <a:gd name="T43" fmla="*/ 567 h 794"/>
                <a:gd name="T44" fmla="*/ 0 w 1247"/>
                <a:gd name="T45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794">
                  <a:moveTo>
                    <a:pt x="0" y="56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0D6C71EB-32CB-4E14-B59C-3DEF2AC45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117"/>
              <a:ext cx="794" cy="1134"/>
            </a:xfrm>
            <a:custGeom>
              <a:avLst/>
              <a:gdLst>
                <a:gd name="T0" fmla="*/ 0 w 794"/>
                <a:gd name="T1" fmla="*/ 453 h 1134"/>
                <a:gd name="T2" fmla="*/ 0 w 794"/>
                <a:gd name="T3" fmla="*/ 340 h 1134"/>
                <a:gd name="T4" fmla="*/ 114 w 794"/>
                <a:gd name="T5" fmla="*/ 340 h 1134"/>
                <a:gd name="T6" fmla="*/ 114 w 794"/>
                <a:gd name="T7" fmla="*/ 0 h 1134"/>
                <a:gd name="T8" fmla="*/ 340 w 794"/>
                <a:gd name="T9" fmla="*/ 0 h 1134"/>
                <a:gd name="T10" fmla="*/ 340 w 794"/>
                <a:gd name="T11" fmla="*/ 113 h 1134"/>
                <a:gd name="T12" fmla="*/ 454 w 794"/>
                <a:gd name="T13" fmla="*/ 113 h 1134"/>
                <a:gd name="T14" fmla="*/ 454 w 794"/>
                <a:gd name="T15" fmla="*/ 227 h 1134"/>
                <a:gd name="T16" fmla="*/ 567 w 794"/>
                <a:gd name="T17" fmla="*/ 227 h 1134"/>
                <a:gd name="T18" fmla="*/ 567 w 794"/>
                <a:gd name="T19" fmla="*/ 340 h 1134"/>
                <a:gd name="T20" fmla="*/ 454 w 794"/>
                <a:gd name="T21" fmla="*/ 340 h 1134"/>
                <a:gd name="T22" fmla="*/ 454 w 794"/>
                <a:gd name="T23" fmla="*/ 453 h 1134"/>
                <a:gd name="T24" fmla="*/ 567 w 794"/>
                <a:gd name="T25" fmla="*/ 453 h 1134"/>
                <a:gd name="T26" fmla="*/ 567 w 794"/>
                <a:gd name="T27" fmla="*/ 567 h 1134"/>
                <a:gd name="T28" fmla="*/ 681 w 794"/>
                <a:gd name="T29" fmla="*/ 567 h 1134"/>
                <a:gd name="T30" fmla="*/ 681 w 794"/>
                <a:gd name="T31" fmla="*/ 794 h 1134"/>
                <a:gd name="T32" fmla="*/ 794 w 794"/>
                <a:gd name="T33" fmla="*/ 794 h 1134"/>
                <a:gd name="T34" fmla="*/ 794 w 794"/>
                <a:gd name="T35" fmla="*/ 907 h 1134"/>
                <a:gd name="T36" fmla="*/ 794 w 794"/>
                <a:gd name="T37" fmla="*/ 1020 h 1134"/>
                <a:gd name="T38" fmla="*/ 794 w 794"/>
                <a:gd name="T39" fmla="*/ 1134 h 1134"/>
                <a:gd name="T40" fmla="*/ 340 w 794"/>
                <a:gd name="T41" fmla="*/ 1134 h 1134"/>
                <a:gd name="T42" fmla="*/ 340 w 794"/>
                <a:gd name="T43" fmla="*/ 567 h 1134"/>
                <a:gd name="T44" fmla="*/ 114 w 794"/>
                <a:gd name="T45" fmla="*/ 567 h 1134"/>
                <a:gd name="T46" fmla="*/ 114 w 794"/>
                <a:gd name="T47" fmla="*/ 453 h 1134"/>
                <a:gd name="T48" fmla="*/ 0 w 794"/>
                <a:gd name="T49" fmla="*/ 45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134">
                  <a:moveTo>
                    <a:pt x="0" y="45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340" y="1134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4B412B8B-CF25-40B4-80EA-D8CD7793C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024"/>
              <a:ext cx="794" cy="1021"/>
            </a:xfrm>
            <a:custGeom>
              <a:avLst/>
              <a:gdLst>
                <a:gd name="T0" fmla="*/ 340 w 794"/>
                <a:gd name="T1" fmla="*/ 0 h 1021"/>
                <a:gd name="T2" fmla="*/ 340 w 794"/>
                <a:gd name="T3" fmla="*/ 227 h 1021"/>
                <a:gd name="T4" fmla="*/ 113 w 794"/>
                <a:gd name="T5" fmla="*/ 227 h 1021"/>
                <a:gd name="T6" fmla="*/ 113 w 794"/>
                <a:gd name="T7" fmla="*/ 340 h 1021"/>
                <a:gd name="T8" fmla="*/ 0 w 794"/>
                <a:gd name="T9" fmla="*/ 340 h 1021"/>
                <a:gd name="T10" fmla="*/ 0 w 794"/>
                <a:gd name="T11" fmla="*/ 567 h 1021"/>
                <a:gd name="T12" fmla="*/ 340 w 794"/>
                <a:gd name="T13" fmla="*/ 567 h 1021"/>
                <a:gd name="T14" fmla="*/ 340 w 794"/>
                <a:gd name="T15" fmla="*/ 794 h 1021"/>
                <a:gd name="T16" fmla="*/ 453 w 794"/>
                <a:gd name="T17" fmla="*/ 794 h 1021"/>
                <a:gd name="T18" fmla="*/ 453 w 794"/>
                <a:gd name="T19" fmla="*/ 1021 h 1021"/>
                <a:gd name="T20" fmla="*/ 567 w 794"/>
                <a:gd name="T21" fmla="*/ 1021 h 1021"/>
                <a:gd name="T22" fmla="*/ 567 w 794"/>
                <a:gd name="T23" fmla="*/ 907 h 1021"/>
                <a:gd name="T24" fmla="*/ 794 w 794"/>
                <a:gd name="T25" fmla="*/ 907 h 1021"/>
                <a:gd name="T26" fmla="*/ 794 w 794"/>
                <a:gd name="T27" fmla="*/ 227 h 1021"/>
                <a:gd name="T28" fmla="*/ 453 w 794"/>
                <a:gd name="T29" fmla="*/ 227 h 1021"/>
                <a:gd name="T30" fmla="*/ 453 w 794"/>
                <a:gd name="T31" fmla="*/ 0 h 1021"/>
                <a:gd name="T32" fmla="*/ 340 w 794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021">
                  <a:moveTo>
                    <a:pt x="340" y="0"/>
                  </a:move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87F27D1A-39D1-4E61-85CB-576F27EF1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3024"/>
              <a:ext cx="1360" cy="1361"/>
            </a:xfrm>
            <a:custGeom>
              <a:avLst/>
              <a:gdLst>
                <a:gd name="T0" fmla="*/ 680 w 1360"/>
                <a:gd name="T1" fmla="*/ 1361 h 1361"/>
                <a:gd name="T2" fmla="*/ 1020 w 1360"/>
                <a:gd name="T3" fmla="*/ 1361 h 1361"/>
                <a:gd name="T4" fmla="*/ 1020 w 1360"/>
                <a:gd name="T5" fmla="*/ 1021 h 1361"/>
                <a:gd name="T6" fmla="*/ 1134 w 1360"/>
                <a:gd name="T7" fmla="*/ 1021 h 1361"/>
                <a:gd name="T8" fmla="*/ 1134 w 1360"/>
                <a:gd name="T9" fmla="*/ 1134 h 1361"/>
                <a:gd name="T10" fmla="*/ 1247 w 1360"/>
                <a:gd name="T11" fmla="*/ 1134 h 1361"/>
                <a:gd name="T12" fmla="*/ 1247 w 1360"/>
                <a:gd name="T13" fmla="*/ 1021 h 1361"/>
                <a:gd name="T14" fmla="*/ 1360 w 1360"/>
                <a:gd name="T15" fmla="*/ 1021 h 1361"/>
                <a:gd name="T16" fmla="*/ 1360 w 1360"/>
                <a:gd name="T17" fmla="*/ 794 h 1361"/>
                <a:gd name="T18" fmla="*/ 1247 w 1360"/>
                <a:gd name="T19" fmla="*/ 794 h 1361"/>
                <a:gd name="T20" fmla="*/ 1247 w 1360"/>
                <a:gd name="T21" fmla="*/ 567 h 1361"/>
                <a:gd name="T22" fmla="*/ 907 w 1360"/>
                <a:gd name="T23" fmla="*/ 567 h 1361"/>
                <a:gd name="T24" fmla="*/ 907 w 1360"/>
                <a:gd name="T25" fmla="*/ 340 h 1361"/>
                <a:gd name="T26" fmla="*/ 1020 w 1360"/>
                <a:gd name="T27" fmla="*/ 340 h 1361"/>
                <a:gd name="T28" fmla="*/ 1020 w 1360"/>
                <a:gd name="T29" fmla="*/ 113 h 1361"/>
                <a:gd name="T30" fmla="*/ 793 w 1360"/>
                <a:gd name="T31" fmla="*/ 113 h 1361"/>
                <a:gd name="T32" fmla="*/ 793 w 1360"/>
                <a:gd name="T33" fmla="*/ 227 h 1361"/>
                <a:gd name="T34" fmla="*/ 567 w 1360"/>
                <a:gd name="T35" fmla="*/ 227 h 1361"/>
                <a:gd name="T36" fmla="*/ 567 w 1360"/>
                <a:gd name="T37" fmla="*/ 113 h 1361"/>
                <a:gd name="T38" fmla="*/ 453 w 1360"/>
                <a:gd name="T39" fmla="*/ 113 h 1361"/>
                <a:gd name="T40" fmla="*/ 453 w 1360"/>
                <a:gd name="T41" fmla="*/ 0 h 1361"/>
                <a:gd name="T42" fmla="*/ 113 w 1360"/>
                <a:gd name="T43" fmla="*/ 0 h 1361"/>
                <a:gd name="T44" fmla="*/ 113 w 1360"/>
                <a:gd name="T45" fmla="*/ 227 h 1361"/>
                <a:gd name="T46" fmla="*/ 0 w 1360"/>
                <a:gd name="T47" fmla="*/ 227 h 1361"/>
                <a:gd name="T48" fmla="*/ 0 w 1360"/>
                <a:gd name="T49" fmla="*/ 340 h 1361"/>
                <a:gd name="T50" fmla="*/ 113 w 1360"/>
                <a:gd name="T51" fmla="*/ 340 h 1361"/>
                <a:gd name="T52" fmla="*/ 113 w 1360"/>
                <a:gd name="T53" fmla="*/ 454 h 1361"/>
                <a:gd name="T54" fmla="*/ 226 w 1360"/>
                <a:gd name="T55" fmla="*/ 454 h 1361"/>
                <a:gd name="T56" fmla="*/ 226 w 1360"/>
                <a:gd name="T57" fmla="*/ 1021 h 1361"/>
                <a:gd name="T58" fmla="*/ 340 w 1360"/>
                <a:gd name="T59" fmla="*/ 1021 h 1361"/>
                <a:gd name="T60" fmla="*/ 340 w 1360"/>
                <a:gd name="T61" fmla="*/ 1134 h 1361"/>
                <a:gd name="T62" fmla="*/ 453 w 1360"/>
                <a:gd name="T63" fmla="*/ 1134 h 1361"/>
                <a:gd name="T64" fmla="*/ 453 w 1360"/>
                <a:gd name="T65" fmla="*/ 1247 h 1361"/>
                <a:gd name="T66" fmla="*/ 680 w 1360"/>
                <a:gd name="T67" fmla="*/ 1247 h 1361"/>
                <a:gd name="T68" fmla="*/ 680 w 1360"/>
                <a:gd name="T6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680" y="1361"/>
                  </a:moveTo>
                  <a:lnTo>
                    <a:pt x="1020" y="1361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360" y="1021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793" y="113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680" y="1247"/>
                  </a:lnTo>
                  <a:lnTo>
                    <a:pt x="68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C4C301DE-EFC2-4505-8015-AF1C9B97B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498"/>
              <a:ext cx="227" cy="340"/>
            </a:xfrm>
            <a:custGeom>
              <a:avLst/>
              <a:gdLst>
                <a:gd name="T0" fmla="*/ 0 w 227"/>
                <a:gd name="T1" fmla="*/ 114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  <a:gd name="T14" fmla="*/ 0 w 227"/>
                <a:gd name="T15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927BA736-FBAF-4B38-B20D-997ED88B0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271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227 h 454"/>
                <a:gd name="T4" fmla="*/ 113 w 340"/>
                <a:gd name="T5" fmla="*/ 227 h 454"/>
                <a:gd name="T6" fmla="*/ 113 w 340"/>
                <a:gd name="T7" fmla="*/ 341 h 454"/>
                <a:gd name="T8" fmla="*/ 227 w 340"/>
                <a:gd name="T9" fmla="*/ 341 h 454"/>
                <a:gd name="T10" fmla="*/ 227 w 340"/>
                <a:gd name="T11" fmla="*/ 454 h 454"/>
                <a:gd name="T12" fmla="*/ 340 w 340"/>
                <a:gd name="T13" fmla="*/ 454 h 454"/>
                <a:gd name="T14" fmla="*/ 340 w 340"/>
                <a:gd name="T15" fmla="*/ 114 h 454"/>
                <a:gd name="T16" fmla="*/ 227 w 340"/>
                <a:gd name="T17" fmla="*/ 114 h 454"/>
                <a:gd name="T18" fmla="*/ 227 w 340"/>
                <a:gd name="T19" fmla="*/ 0 h 454"/>
                <a:gd name="T20" fmla="*/ 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9EEB830F-7A74-4346-93BC-0499AD228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045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0 w 227"/>
                <a:gd name="T3" fmla="*/ 226 h 226"/>
                <a:gd name="T4" fmla="*/ 113 w 227"/>
                <a:gd name="T5" fmla="*/ 226 h 226"/>
                <a:gd name="T6" fmla="*/ 113 w 227"/>
                <a:gd name="T7" fmla="*/ 113 h 226"/>
                <a:gd name="T8" fmla="*/ 227 w 227"/>
                <a:gd name="T9" fmla="*/ 113 h 226"/>
                <a:gd name="T10" fmla="*/ 227 w 227"/>
                <a:gd name="T11" fmla="*/ 0 h 226"/>
                <a:gd name="T12" fmla="*/ 0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4DC405AF-9FBB-43BE-87EF-B44B5C741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271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7" name="Rectangle 175">
              <a:extLst>
                <a:ext uri="{FF2B5EF4-FFF2-40B4-BE49-F238E27FC236}">
                  <a16:creationId xmlns:a16="http://schemas.microsoft.com/office/drawing/2014/main" id="{D8A9ED41-A141-4705-B184-AB3FD395C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271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97B1CF89-4005-4E88-B9E7-AF6C771DB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344"/>
              <a:ext cx="1020" cy="1927"/>
            </a:xfrm>
            <a:custGeom>
              <a:avLst/>
              <a:gdLst>
                <a:gd name="T0" fmla="*/ 0 w 1020"/>
                <a:gd name="T1" fmla="*/ 1587 h 1927"/>
                <a:gd name="T2" fmla="*/ 113 w 1020"/>
                <a:gd name="T3" fmla="*/ 1587 h 1927"/>
                <a:gd name="T4" fmla="*/ 113 w 1020"/>
                <a:gd name="T5" fmla="*/ 1701 h 1927"/>
                <a:gd name="T6" fmla="*/ 226 w 1020"/>
                <a:gd name="T7" fmla="*/ 1701 h 1927"/>
                <a:gd name="T8" fmla="*/ 226 w 1020"/>
                <a:gd name="T9" fmla="*/ 1814 h 1927"/>
                <a:gd name="T10" fmla="*/ 567 w 1020"/>
                <a:gd name="T11" fmla="*/ 1814 h 1927"/>
                <a:gd name="T12" fmla="*/ 567 w 1020"/>
                <a:gd name="T13" fmla="*/ 1927 h 1927"/>
                <a:gd name="T14" fmla="*/ 680 w 1020"/>
                <a:gd name="T15" fmla="*/ 1927 h 1927"/>
                <a:gd name="T16" fmla="*/ 680 w 1020"/>
                <a:gd name="T17" fmla="*/ 1587 h 1927"/>
                <a:gd name="T18" fmla="*/ 793 w 1020"/>
                <a:gd name="T19" fmla="*/ 1587 h 1927"/>
                <a:gd name="T20" fmla="*/ 793 w 1020"/>
                <a:gd name="T21" fmla="*/ 1474 h 1927"/>
                <a:gd name="T22" fmla="*/ 907 w 1020"/>
                <a:gd name="T23" fmla="*/ 1474 h 1927"/>
                <a:gd name="T24" fmla="*/ 907 w 1020"/>
                <a:gd name="T25" fmla="*/ 1360 h 1927"/>
                <a:gd name="T26" fmla="*/ 1020 w 1020"/>
                <a:gd name="T27" fmla="*/ 1360 h 1927"/>
                <a:gd name="T28" fmla="*/ 1020 w 1020"/>
                <a:gd name="T29" fmla="*/ 793 h 1927"/>
                <a:gd name="T30" fmla="*/ 907 w 1020"/>
                <a:gd name="T31" fmla="*/ 793 h 1927"/>
                <a:gd name="T32" fmla="*/ 907 w 1020"/>
                <a:gd name="T33" fmla="*/ 680 h 1927"/>
                <a:gd name="T34" fmla="*/ 793 w 1020"/>
                <a:gd name="T35" fmla="*/ 680 h 1927"/>
                <a:gd name="T36" fmla="*/ 793 w 1020"/>
                <a:gd name="T37" fmla="*/ 567 h 1927"/>
                <a:gd name="T38" fmla="*/ 680 w 1020"/>
                <a:gd name="T39" fmla="*/ 567 h 1927"/>
                <a:gd name="T40" fmla="*/ 680 w 1020"/>
                <a:gd name="T41" fmla="*/ 340 h 1927"/>
                <a:gd name="T42" fmla="*/ 793 w 1020"/>
                <a:gd name="T43" fmla="*/ 340 h 1927"/>
                <a:gd name="T44" fmla="*/ 793 w 1020"/>
                <a:gd name="T45" fmla="*/ 113 h 1927"/>
                <a:gd name="T46" fmla="*/ 680 w 1020"/>
                <a:gd name="T47" fmla="*/ 113 h 1927"/>
                <a:gd name="T48" fmla="*/ 680 w 1020"/>
                <a:gd name="T49" fmla="*/ 0 h 1927"/>
                <a:gd name="T50" fmla="*/ 567 w 1020"/>
                <a:gd name="T51" fmla="*/ 0 h 1927"/>
                <a:gd name="T52" fmla="*/ 567 w 1020"/>
                <a:gd name="T53" fmla="*/ 113 h 1927"/>
                <a:gd name="T54" fmla="*/ 453 w 1020"/>
                <a:gd name="T55" fmla="*/ 113 h 1927"/>
                <a:gd name="T56" fmla="*/ 453 w 1020"/>
                <a:gd name="T57" fmla="*/ 340 h 1927"/>
                <a:gd name="T58" fmla="*/ 226 w 1020"/>
                <a:gd name="T59" fmla="*/ 340 h 1927"/>
                <a:gd name="T60" fmla="*/ 226 w 1020"/>
                <a:gd name="T61" fmla="*/ 226 h 1927"/>
                <a:gd name="T62" fmla="*/ 113 w 1020"/>
                <a:gd name="T63" fmla="*/ 226 h 1927"/>
                <a:gd name="T64" fmla="*/ 113 w 1020"/>
                <a:gd name="T65" fmla="*/ 340 h 1927"/>
                <a:gd name="T66" fmla="*/ 0 w 1020"/>
                <a:gd name="T67" fmla="*/ 340 h 1927"/>
                <a:gd name="T68" fmla="*/ 0 w 1020"/>
                <a:gd name="T69" fmla="*/ 567 h 1927"/>
                <a:gd name="T70" fmla="*/ 113 w 1020"/>
                <a:gd name="T71" fmla="*/ 567 h 1927"/>
                <a:gd name="T72" fmla="*/ 113 w 1020"/>
                <a:gd name="T73" fmla="*/ 907 h 1927"/>
                <a:gd name="T74" fmla="*/ 0 w 1020"/>
                <a:gd name="T75" fmla="*/ 907 h 1927"/>
                <a:gd name="T76" fmla="*/ 0 w 1020"/>
                <a:gd name="T77" fmla="*/ 158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0" h="1927">
                  <a:moveTo>
                    <a:pt x="0" y="1587"/>
                  </a:moveTo>
                  <a:lnTo>
                    <a:pt x="113" y="1587"/>
                  </a:lnTo>
                  <a:lnTo>
                    <a:pt x="113" y="1701"/>
                  </a:lnTo>
                  <a:lnTo>
                    <a:pt x="226" y="1701"/>
                  </a:lnTo>
                  <a:lnTo>
                    <a:pt x="226" y="1814"/>
                  </a:lnTo>
                  <a:lnTo>
                    <a:pt x="567" y="1814"/>
                  </a:lnTo>
                  <a:lnTo>
                    <a:pt x="567" y="1927"/>
                  </a:lnTo>
                  <a:lnTo>
                    <a:pt x="680" y="1927"/>
                  </a:lnTo>
                  <a:lnTo>
                    <a:pt x="680" y="1587"/>
                  </a:lnTo>
                  <a:lnTo>
                    <a:pt x="793" y="1587"/>
                  </a:lnTo>
                  <a:lnTo>
                    <a:pt x="793" y="1474"/>
                  </a:lnTo>
                  <a:lnTo>
                    <a:pt x="907" y="1474"/>
                  </a:lnTo>
                  <a:lnTo>
                    <a:pt x="907" y="1360"/>
                  </a:lnTo>
                  <a:lnTo>
                    <a:pt x="1020" y="1360"/>
                  </a:lnTo>
                  <a:lnTo>
                    <a:pt x="1020" y="793"/>
                  </a:lnTo>
                  <a:lnTo>
                    <a:pt x="907" y="793"/>
                  </a:lnTo>
                  <a:lnTo>
                    <a:pt x="907" y="680"/>
                  </a:lnTo>
                  <a:lnTo>
                    <a:pt x="793" y="680"/>
                  </a:lnTo>
                  <a:lnTo>
                    <a:pt x="79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Freeform 177">
              <a:extLst>
                <a:ext uri="{FF2B5EF4-FFF2-40B4-BE49-F238E27FC236}">
                  <a16:creationId xmlns:a16="http://schemas.microsoft.com/office/drawing/2014/main" id="{241D7232-1064-4250-8FA7-1DB7EEBAE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550"/>
              <a:ext cx="1134" cy="1134"/>
            </a:xfrm>
            <a:custGeom>
              <a:avLst/>
              <a:gdLst>
                <a:gd name="T0" fmla="*/ 113 w 1134"/>
                <a:gd name="T1" fmla="*/ 680 h 1134"/>
                <a:gd name="T2" fmla="*/ 113 w 1134"/>
                <a:gd name="T3" fmla="*/ 340 h 1134"/>
                <a:gd name="T4" fmla="*/ 0 w 1134"/>
                <a:gd name="T5" fmla="*/ 340 h 1134"/>
                <a:gd name="T6" fmla="*/ 0 w 1134"/>
                <a:gd name="T7" fmla="*/ 0 h 1134"/>
                <a:gd name="T8" fmla="*/ 454 w 1134"/>
                <a:gd name="T9" fmla="*/ 0 h 1134"/>
                <a:gd name="T10" fmla="*/ 454 w 1134"/>
                <a:gd name="T11" fmla="*/ 113 h 1134"/>
                <a:gd name="T12" fmla="*/ 454 w 1134"/>
                <a:gd name="T13" fmla="*/ 227 h 1134"/>
                <a:gd name="T14" fmla="*/ 567 w 1134"/>
                <a:gd name="T15" fmla="*/ 227 h 1134"/>
                <a:gd name="T16" fmla="*/ 567 w 1134"/>
                <a:gd name="T17" fmla="*/ 113 h 1134"/>
                <a:gd name="T18" fmla="*/ 680 w 1134"/>
                <a:gd name="T19" fmla="*/ 113 h 1134"/>
                <a:gd name="T20" fmla="*/ 680 w 1134"/>
                <a:gd name="T21" fmla="*/ 0 h 1134"/>
                <a:gd name="T22" fmla="*/ 907 w 1134"/>
                <a:gd name="T23" fmla="*/ 0 h 1134"/>
                <a:gd name="T24" fmla="*/ 907 w 1134"/>
                <a:gd name="T25" fmla="*/ 113 h 1134"/>
                <a:gd name="T26" fmla="*/ 1021 w 1134"/>
                <a:gd name="T27" fmla="*/ 113 h 1134"/>
                <a:gd name="T28" fmla="*/ 1021 w 1134"/>
                <a:gd name="T29" fmla="*/ 227 h 1134"/>
                <a:gd name="T30" fmla="*/ 1134 w 1134"/>
                <a:gd name="T31" fmla="*/ 227 h 1134"/>
                <a:gd name="T32" fmla="*/ 1134 w 1134"/>
                <a:gd name="T33" fmla="*/ 453 h 1134"/>
                <a:gd name="T34" fmla="*/ 1021 w 1134"/>
                <a:gd name="T35" fmla="*/ 453 h 1134"/>
                <a:gd name="T36" fmla="*/ 1021 w 1134"/>
                <a:gd name="T37" fmla="*/ 907 h 1134"/>
                <a:gd name="T38" fmla="*/ 907 w 1134"/>
                <a:gd name="T39" fmla="*/ 907 h 1134"/>
                <a:gd name="T40" fmla="*/ 907 w 1134"/>
                <a:gd name="T41" fmla="*/ 1134 h 1134"/>
                <a:gd name="T42" fmla="*/ 680 w 1134"/>
                <a:gd name="T43" fmla="*/ 1134 h 1134"/>
                <a:gd name="T44" fmla="*/ 680 w 1134"/>
                <a:gd name="T45" fmla="*/ 1020 h 1134"/>
                <a:gd name="T46" fmla="*/ 567 w 1134"/>
                <a:gd name="T47" fmla="*/ 1020 h 1134"/>
                <a:gd name="T48" fmla="*/ 567 w 1134"/>
                <a:gd name="T49" fmla="*/ 1134 h 1134"/>
                <a:gd name="T50" fmla="*/ 340 w 1134"/>
                <a:gd name="T51" fmla="*/ 1134 h 1134"/>
                <a:gd name="T52" fmla="*/ 340 w 1134"/>
                <a:gd name="T53" fmla="*/ 1020 h 1134"/>
                <a:gd name="T54" fmla="*/ 227 w 1134"/>
                <a:gd name="T55" fmla="*/ 1020 h 1134"/>
                <a:gd name="T56" fmla="*/ 227 w 1134"/>
                <a:gd name="T57" fmla="*/ 907 h 1134"/>
                <a:gd name="T58" fmla="*/ 340 w 1134"/>
                <a:gd name="T59" fmla="*/ 907 h 1134"/>
                <a:gd name="T60" fmla="*/ 340 w 1134"/>
                <a:gd name="T61" fmla="*/ 794 h 1134"/>
                <a:gd name="T62" fmla="*/ 227 w 1134"/>
                <a:gd name="T63" fmla="*/ 794 h 1134"/>
                <a:gd name="T64" fmla="*/ 227 w 1134"/>
                <a:gd name="T65" fmla="*/ 680 h 1134"/>
                <a:gd name="T66" fmla="*/ 113 w 1134"/>
                <a:gd name="T67" fmla="*/ 68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134">
                  <a:moveTo>
                    <a:pt x="113" y="68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680" y="1134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13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Freeform 178">
              <a:extLst>
                <a:ext uri="{FF2B5EF4-FFF2-40B4-BE49-F238E27FC236}">
                  <a16:creationId xmlns:a16="http://schemas.microsoft.com/office/drawing/2014/main" id="{FB70A91B-FFFE-45B1-A323-1DEDFDF2F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89"/>
              <a:ext cx="2608" cy="1928"/>
            </a:xfrm>
            <a:custGeom>
              <a:avLst/>
              <a:gdLst>
                <a:gd name="T0" fmla="*/ 1588 w 2608"/>
                <a:gd name="T1" fmla="*/ 1928 h 1928"/>
                <a:gd name="T2" fmla="*/ 1588 w 2608"/>
                <a:gd name="T3" fmla="*/ 1814 h 1928"/>
                <a:gd name="T4" fmla="*/ 1361 w 2608"/>
                <a:gd name="T5" fmla="*/ 1814 h 1928"/>
                <a:gd name="T6" fmla="*/ 1361 w 2608"/>
                <a:gd name="T7" fmla="*/ 1928 h 1928"/>
                <a:gd name="T8" fmla="*/ 1247 w 2608"/>
                <a:gd name="T9" fmla="*/ 1928 h 1928"/>
                <a:gd name="T10" fmla="*/ 1247 w 2608"/>
                <a:gd name="T11" fmla="*/ 1701 h 1928"/>
                <a:gd name="T12" fmla="*/ 1134 w 2608"/>
                <a:gd name="T13" fmla="*/ 1701 h 1928"/>
                <a:gd name="T14" fmla="*/ 1134 w 2608"/>
                <a:gd name="T15" fmla="*/ 1588 h 1928"/>
                <a:gd name="T16" fmla="*/ 794 w 2608"/>
                <a:gd name="T17" fmla="*/ 1588 h 1928"/>
                <a:gd name="T18" fmla="*/ 794 w 2608"/>
                <a:gd name="T19" fmla="*/ 1474 h 1928"/>
                <a:gd name="T20" fmla="*/ 680 w 2608"/>
                <a:gd name="T21" fmla="*/ 1474 h 1928"/>
                <a:gd name="T22" fmla="*/ 680 w 2608"/>
                <a:gd name="T23" fmla="*/ 1361 h 1928"/>
                <a:gd name="T24" fmla="*/ 567 w 2608"/>
                <a:gd name="T25" fmla="*/ 1361 h 1928"/>
                <a:gd name="T26" fmla="*/ 567 w 2608"/>
                <a:gd name="T27" fmla="*/ 1021 h 1928"/>
                <a:gd name="T28" fmla="*/ 454 w 2608"/>
                <a:gd name="T29" fmla="*/ 1021 h 1928"/>
                <a:gd name="T30" fmla="*/ 454 w 2608"/>
                <a:gd name="T31" fmla="*/ 907 h 1928"/>
                <a:gd name="T32" fmla="*/ 340 w 2608"/>
                <a:gd name="T33" fmla="*/ 907 h 1928"/>
                <a:gd name="T34" fmla="*/ 340 w 2608"/>
                <a:gd name="T35" fmla="*/ 567 h 1928"/>
                <a:gd name="T36" fmla="*/ 0 w 2608"/>
                <a:gd name="T37" fmla="*/ 567 h 1928"/>
                <a:gd name="T38" fmla="*/ 0 w 2608"/>
                <a:gd name="T39" fmla="*/ 454 h 1928"/>
                <a:gd name="T40" fmla="*/ 113 w 2608"/>
                <a:gd name="T41" fmla="*/ 454 h 1928"/>
                <a:gd name="T42" fmla="*/ 113 w 2608"/>
                <a:gd name="T43" fmla="*/ 340 h 1928"/>
                <a:gd name="T44" fmla="*/ 227 w 2608"/>
                <a:gd name="T45" fmla="*/ 340 h 1928"/>
                <a:gd name="T46" fmla="*/ 227 w 2608"/>
                <a:gd name="T47" fmla="*/ 227 h 1928"/>
                <a:gd name="T48" fmla="*/ 340 w 2608"/>
                <a:gd name="T49" fmla="*/ 227 h 1928"/>
                <a:gd name="T50" fmla="*/ 340 w 2608"/>
                <a:gd name="T51" fmla="*/ 113 h 1928"/>
                <a:gd name="T52" fmla="*/ 454 w 2608"/>
                <a:gd name="T53" fmla="*/ 113 h 1928"/>
                <a:gd name="T54" fmla="*/ 454 w 2608"/>
                <a:gd name="T55" fmla="*/ 0 h 1928"/>
                <a:gd name="T56" fmla="*/ 794 w 2608"/>
                <a:gd name="T57" fmla="*/ 0 h 1928"/>
                <a:gd name="T58" fmla="*/ 794 w 2608"/>
                <a:gd name="T59" fmla="*/ 113 h 1928"/>
                <a:gd name="T60" fmla="*/ 1021 w 2608"/>
                <a:gd name="T61" fmla="*/ 113 h 1928"/>
                <a:gd name="T62" fmla="*/ 1021 w 2608"/>
                <a:gd name="T63" fmla="*/ 0 h 1928"/>
                <a:gd name="T64" fmla="*/ 1247 w 2608"/>
                <a:gd name="T65" fmla="*/ 0 h 1928"/>
                <a:gd name="T66" fmla="*/ 1247 w 2608"/>
                <a:gd name="T67" fmla="*/ 113 h 1928"/>
                <a:gd name="T68" fmla="*/ 2268 w 2608"/>
                <a:gd name="T69" fmla="*/ 113 h 1928"/>
                <a:gd name="T70" fmla="*/ 2268 w 2608"/>
                <a:gd name="T71" fmla="*/ 227 h 1928"/>
                <a:gd name="T72" fmla="*/ 2381 w 2608"/>
                <a:gd name="T73" fmla="*/ 227 h 1928"/>
                <a:gd name="T74" fmla="*/ 2381 w 2608"/>
                <a:gd name="T75" fmla="*/ 340 h 1928"/>
                <a:gd name="T76" fmla="*/ 2495 w 2608"/>
                <a:gd name="T77" fmla="*/ 340 h 1928"/>
                <a:gd name="T78" fmla="*/ 2495 w 2608"/>
                <a:gd name="T79" fmla="*/ 454 h 1928"/>
                <a:gd name="T80" fmla="*/ 2608 w 2608"/>
                <a:gd name="T81" fmla="*/ 454 h 1928"/>
                <a:gd name="T82" fmla="*/ 2608 w 2608"/>
                <a:gd name="T83" fmla="*/ 680 h 1928"/>
                <a:gd name="T84" fmla="*/ 2495 w 2608"/>
                <a:gd name="T85" fmla="*/ 680 h 1928"/>
                <a:gd name="T86" fmla="*/ 2495 w 2608"/>
                <a:gd name="T87" fmla="*/ 1247 h 1928"/>
                <a:gd name="T88" fmla="*/ 2608 w 2608"/>
                <a:gd name="T89" fmla="*/ 1247 h 1928"/>
                <a:gd name="T90" fmla="*/ 2608 w 2608"/>
                <a:gd name="T91" fmla="*/ 1361 h 1928"/>
                <a:gd name="T92" fmla="*/ 2381 w 2608"/>
                <a:gd name="T93" fmla="*/ 1361 h 1928"/>
                <a:gd name="T94" fmla="*/ 2381 w 2608"/>
                <a:gd name="T95" fmla="*/ 1474 h 1928"/>
                <a:gd name="T96" fmla="*/ 2268 w 2608"/>
                <a:gd name="T97" fmla="*/ 1474 h 1928"/>
                <a:gd name="T98" fmla="*/ 2268 w 2608"/>
                <a:gd name="T99" fmla="*/ 1588 h 1928"/>
                <a:gd name="T100" fmla="*/ 2155 w 2608"/>
                <a:gd name="T101" fmla="*/ 1588 h 1928"/>
                <a:gd name="T102" fmla="*/ 2155 w 2608"/>
                <a:gd name="T103" fmla="*/ 1361 h 1928"/>
                <a:gd name="T104" fmla="*/ 1701 w 2608"/>
                <a:gd name="T105" fmla="*/ 1361 h 1928"/>
                <a:gd name="T106" fmla="*/ 1701 w 2608"/>
                <a:gd name="T107" fmla="*/ 1701 h 1928"/>
                <a:gd name="T108" fmla="*/ 1814 w 2608"/>
                <a:gd name="T109" fmla="*/ 1701 h 1928"/>
                <a:gd name="T110" fmla="*/ 1814 w 2608"/>
                <a:gd name="T111" fmla="*/ 1928 h 1928"/>
                <a:gd name="T112" fmla="*/ 1588 w 2608"/>
                <a:gd name="T113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08" h="1928">
                  <a:moveTo>
                    <a:pt x="1588" y="1928"/>
                  </a:moveTo>
                  <a:lnTo>
                    <a:pt x="1588" y="1814"/>
                  </a:lnTo>
                  <a:lnTo>
                    <a:pt x="1361" y="1814"/>
                  </a:lnTo>
                  <a:lnTo>
                    <a:pt x="1361" y="1928"/>
                  </a:lnTo>
                  <a:lnTo>
                    <a:pt x="1247" y="192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794" y="1588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2268" y="113"/>
                  </a:lnTo>
                  <a:lnTo>
                    <a:pt x="2268" y="227"/>
                  </a:lnTo>
                  <a:lnTo>
                    <a:pt x="2381" y="227"/>
                  </a:lnTo>
                  <a:lnTo>
                    <a:pt x="2381" y="340"/>
                  </a:lnTo>
                  <a:lnTo>
                    <a:pt x="2495" y="340"/>
                  </a:lnTo>
                  <a:lnTo>
                    <a:pt x="2495" y="454"/>
                  </a:lnTo>
                  <a:lnTo>
                    <a:pt x="2608" y="454"/>
                  </a:lnTo>
                  <a:lnTo>
                    <a:pt x="2608" y="680"/>
                  </a:lnTo>
                  <a:lnTo>
                    <a:pt x="2495" y="680"/>
                  </a:lnTo>
                  <a:lnTo>
                    <a:pt x="2495" y="1247"/>
                  </a:lnTo>
                  <a:lnTo>
                    <a:pt x="2608" y="1247"/>
                  </a:lnTo>
                  <a:lnTo>
                    <a:pt x="2608" y="1361"/>
                  </a:lnTo>
                  <a:lnTo>
                    <a:pt x="2381" y="1361"/>
                  </a:lnTo>
                  <a:lnTo>
                    <a:pt x="2381" y="1474"/>
                  </a:lnTo>
                  <a:lnTo>
                    <a:pt x="2268" y="1474"/>
                  </a:lnTo>
                  <a:lnTo>
                    <a:pt x="2268" y="1588"/>
                  </a:lnTo>
                  <a:lnTo>
                    <a:pt x="2155" y="1588"/>
                  </a:lnTo>
                  <a:lnTo>
                    <a:pt x="2155" y="1361"/>
                  </a:lnTo>
                  <a:lnTo>
                    <a:pt x="1701" y="1361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928"/>
                  </a:lnTo>
                  <a:lnTo>
                    <a:pt x="1588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1" name="Freeform 179">
              <a:extLst>
                <a:ext uri="{FF2B5EF4-FFF2-40B4-BE49-F238E27FC236}">
                  <a16:creationId xmlns:a16="http://schemas.microsoft.com/office/drawing/2014/main" id="{B475431B-B38B-48E9-A951-B72F1CF3B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756"/>
              <a:ext cx="2155" cy="2155"/>
            </a:xfrm>
            <a:custGeom>
              <a:avLst/>
              <a:gdLst>
                <a:gd name="T0" fmla="*/ 567 w 2155"/>
                <a:gd name="T1" fmla="*/ 0 h 2155"/>
                <a:gd name="T2" fmla="*/ 567 w 2155"/>
                <a:gd name="T3" fmla="*/ 113 h 2155"/>
                <a:gd name="T4" fmla="*/ 454 w 2155"/>
                <a:gd name="T5" fmla="*/ 113 h 2155"/>
                <a:gd name="T6" fmla="*/ 454 w 2155"/>
                <a:gd name="T7" fmla="*/ 227 h 2155"/>
                <a:gd name="T8" fmla="*/ 227 w 2155"/>
                <a:gd name="T9" fmla="*/ 227 h 2155"/>
                <a:gd name="T10" fmla="*/ 227 w 2155"/>
                <a:gd name="T11" fmla="*/ 340 h 2155"/>
                <a:gd name="T12" fmla="*/ 113 w 2155"/>
                <a:gd name="T13" fmla="*/ 340 h 2155"/>
                <a:gd name="T14" fmla="*/ 113 w 2155"/>
                <a:gd name="T15" fmla="*/ 454 h 2155"/>
                <a:gd name="T16" fmla="*/ 0 w 2155"/>
                <a:gd name="T17" fmla="*/ 454 h 2155"/>
                <a:gd name="T18" fmla="*/ 0 w 2155"/>
                <a:gd name="T19" fmla="*/ 567 h 2155"/>
                <a:gd name="T20" fmla="*/ 340 w 2155"/>
                <a:gd name="T21" fmla="*/ 567 h 2155"/>
                <a:gd name="T22" fmla="*/ 340 w 2155"/>
                <a:gd name="T23" fmla="*/ 1021 h 2155"/>
                <a:gd name="T24" fmla="*/ 680 w 2155"/>
                <a:gd name="T25" fmla="*/ 1021 h 2155"/>
                <a:gd name="T26" fmla="*/ 680 w 2155"/>
                <a:gd name="T27" fmla="*/ 1247 h 2155"/>
                <a:gd name="T28" fmla="*/ 567 w 2155"/>
                <a:gd name="T29" fmla="*/ 1247 h 2155"/>
                <a:gd name="T30" fmla="*/ 567 w 2155"/>
                <a:gd name="T31" fmla="*/ 1361 h 2155"/>
                <a:gd name="T32" fmla="*/ 680 w 2155"/>
                <a:gd name="T33" fmla="*/ 1361 h 2155"/>
                <a:gd name="T34" fmla="*/ 680 w 2155"/>
                <a:gd name="T35" fmla="*/ 1588 h 2155"/>
                <a:gd name="T36" fmla="*/ 794 w 2155"/>
                <a:gd name="T37" fmla="*/ 1588 h 2155"/>
                <a:gd name="T38" fmla="*/ 794 w 2155"/>
                <a:gd name="T39" fmla="*/ 1814 h 2155"/>
                <a:gd name="T40" fmla="*/ 680 w 2155"/>
                <a:gd name="T41" fmla="*/ 1814 h 2155"/>
                <a:gd name="T42" fmla="*/ 680 w 2155"/>
                <a:gd name="T43" fmla="*/ 2041 h 2155"/>
                <a:gd name="T44" fmla="*/ 907 w 2155"/>
                <a:gd name="T45" fmla="*/ 2041 h 2155"/>
                <a:gd name="T46" fmla="*/ 907 w 2155"/>
                <a:gd name="T47" fmla="*/ 2155 h 2155"/>
                <a:gd name="T48" fmla="*/ 1134 w 2155"/>
                <a:gd name="T49" fmla="*/ 2155 h 2155"/>
                <a:gd name="T50" fmla="*/ 1134 w 2155"/>
                <a:gd name="T51" fmla="*/ 1701 h 2155"/>
                <a:gd name="T52" fmla="*/ 1361 w 2155"/>
                <a:gd name="T53" fmla="*/ 1701 h 2155"/>
                <a:gd name="T54" fmla="*/ 1361 w 2155"/>
                <a:gd name="T55" fmla="*/ 1814 h 2155"/>
                <a:gd name="T56" fmla="*/ 1588 w 2155"/>
                <a:gd name="T57" fmla="*/ 1814 h 2155"/>
                <a:gd name="T58" fmla="*/ 1588 w 2155"/>
                <a:gd name="T59" fmla="*/ 1701 h 2155"/>
                <a:gd name="T60" fmla="*/ 1814 w 2155"/>
                <a:gd name="T61" fmla="*/ 1701 h 2155"/>
                <a:gd name="T62" fmla="*/ 1814 w 2155"/>
                <a:gd name="T63" fmla="*/ 1814 h 2155"/>
                <a:gd name="T64" fmla="*/ 2041 w 2155"/>
                <a:gd name="T65" fmla="*/ 1814 h 2155"/>
                <a:gd name="T66" fmla="*/ 2041 w 2155"/>
                <a:gd name="T67" fmla="*/ 1701 h 2155"/>
                <a:gd name="T68" fmla="*/ 2155 w 2155"/>
                <a:gd name="T69" fmla="*/ 1701 h 2155"/>
                <a:gd name="T70" fmla="*/ 2155 w 2155"/>
                <a:gd name="T71" fmla="*/ 1247 h 2155"/>
                <a:gd name="T72" fmla="*/ 1928 w 2155"/>
                <a:gd name="T73" fmla="*/ 1247 h 2155"/>
                <a:gd name="T74" fmla="*/ 1928 w 2155"/>
                <a:gd name="T75" fmla="*/ 1361 h 2155"/>
                <a:gd name="T76" fmla="*/ 1814 w 2155"/>
                <a:gd name="T77" fmla="*/ 1361 h 2155"/>
                <a:gd name="T78" fmla="*/ 1814 w 2155"/>
                <a:gd name="T79" fmla="*/ 1134 h 2155"/>
                <a:gd name="T80" fmla="*/ 1701 w 2155"/>
                <a:gd name="T81" fmla="*/ 1134 h 2155"/>
                <a:gd name="T82" fmla="*/ 1701 w 2155"/>
                <a:gd name="T83" fmla="*/ 1021 h 2155"/>
                <a:gd name="T84" fmla="*/ 1361 w 2155"/>
                <a:gd name="T85" fmla="*/ 1021 h 2155"/>
                <a:gd name="T86" fmla="*/ 1361 w 2155"/>
                <a:gd name="T87" fmla="*/ 907 h 2155"/>
                <a:gd name="T88" fmla="*/ 1247 w 2155"/>
                <a:gd name="T89" fmla="*/ 907 h 2155"/>
                <a:gd name="T90" fmla="*/ 1247 w 2155"/>
                <a:gd name="T91" fmla="*/ 794 h 2155"/>
                <a:gd name="T92" fmla="*/ 1134 w 2155"/>
                <a:gd name="T93" fmla="*/ 794 h 2155"/>
                <a:gd name="T94" fmla="*/ 1134 w 2155"/>
                <a:gd name="T95" fmla="*/ 454 h 2155"/>
                <a:gd name="T96" fmla="*/ 1021 w 2155"/>
                <a:gd name="T97" fmla="*/ 454 h 2155"/>
                <a:gd name="T98" fmla="*/ 1021 w 2155"/>
                <a:gd name="T99" fmla="*/ 340 h 2155"/>
                <a:gd name="T100" fmla="*/ 907 w 2155"/>
                <a:gd name="T101" fmla="*/ 340 h 2155"/>
                <a:gd name="T102" fmla="*/ 907 w 2155"/>
                <a:gd name="T103" fmla="*/ 0 h 2155"/>
                <a:gd name="T104" fmla="*/ 567 w 2155"/>
                <a:gd name="T105" fmla="*/ 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5" h="2155">
                  <a:moveTo>
                    <a:pt x="567" y="0"/>
                  </a:move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1021"/>
                  </a:lnTo>
                  <a:lnTo>
                    <a:pt x="680" y="1021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588"/>
                  </a:lnTo>
                  <a:lnTo>
                    <a:pt x="794" y="1588"/>
                  </a:lnTo>
                  <a:lnTo>
                    <a:pt x="794" y="1814"/>
                  </a:lnTo>
                  <a:lnTo>
                    <a:pt x="680" y="1814"/>
                  </a:lnTo>
                  <a:lnTo>
                    <a:pt x="680" y="2041"/>
                  </a:lnTo>
                  <a:lnTo>
                    <a:pt x="907" y="2041"/>
                  </a:lnTo>
                  <a:lnTo>
                    <a:pt x="907" y="2155"/>
                  </a:lnTo>
                  <a:lnTo>
                    <a:pt x="1134" y="2155"/>
                  </a:lnTo>
                  <a:lnTo>
                    <a:pt x="1134" y="1701"/>
                  </a:lnTo>
                  <a:lnTo>
                    <a:pt x="1361" y="1701"/>
                  </a:lnTo>
                  <a:lnTo>
                    <a:pt x="1361" y="1814"/>
                  </a:lnTo>
                  <a:lnTo>
                    <a:pt x="1588" y="1814"/>
                  </a:lnTo>
                  <a:lnTo>
                    <a:pt x="1588" y="1701"/>
                  </a:lnTo>
                  <a:lnTo>
                    <a:pt x="1814" y="1701"/>
                  </a:lnTo>
                  <a:lnTo>
                    <a:pt x="1814" y="1814"/>
                  </a:lnTo>
                  <a:lnTo>
                    <a:pt x="2041" y="1814"/>
                  </a:lnTo>
                  <a:lnTo>
                    <a:pt x="2041" y="1701"/>
                  </a:lnTo>
                  <a:lnTo>
                    <a:pt x="2155" y="1701"/>
                  </a:lnTo>
                  <a:lnTo>
                    <a:pt x="2155" y="1247"/>
                  </a:lnTo>
                  <a:lnTo>
                    <a:pt x="1928" y="1247"/>
                  </a:lnTo>
                  <a:lnTo>
                    <a:pt x="1928" y="1361"/>
                  </a:lnTo>
                  <a:lnTo>
                    <a:pt x="1814" y="1361"/>
                  </a:lnTo>
                  <a:lnTo>
                    <a:pt x="1814" y="1134"/>
                  </a:lnTo>
                  <a:lnTo>
                    <a:pt x="1701" y="1134"/>
                  </a:lnTo>
                  <a:lnTo>
                    <a:pt x="1701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5" name="Group 183">
            <a:extLst>
              <a:ext uri="{FF2B5EF4-FFF2-40B4-BE49-F238E27FC236}">
                <a16:creationId xmlns:a16="http://schemas.microsoft.com/office/drawing/2014/main" id="{C37FEC70-AC9B-4E9F-8C2D-719347FF9761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25715497-ABA9-45E5-A0BC-3CDCDDB5C3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3497" name="WordArt 185">
              <a:extLst>
                <a:ext uri="{FF2B5EF4-FFF2-40B4-BE49-F238E27FC236}">
                  <a16:creationId xmlns:a16="http://schemas.microsoft.com/office/drawing/2014/main" id="{2869B7B9-0B8D-4CF5-9376-09EB6DE83F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3498" name="Group 186">
            <a:extLst>
              <a:ext uri="{FF2B5EF4-FFF2-40B4-BE49-F238E27FC236}">
                <a16:creationId xmlns:a16="http://schemas.microsoft.com/office/drawing/2014/main" id="{297827E6-9BAE-4E7C-8ECE-2F189125FB65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5745163"/>
            <a:ext cx="530225" cy="133350"/>
            <a:chOff x="856" y="330"/>
            <a:chExt cx="230" cy="58"/>
          </a:xfrm>
        </p:grpSpPr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BB39B589-BBB7-4827-93C5-354C2FFA1F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3500" name="WordArt 188">
              <a:extLst>
                <a:ext uri="{FF2B5EF4-FFF2-40B4-BE49-F238E27FC236}">
                  <a16:creationId xmlns:a16="http://schemas.microsoft.com/office/drawing/2014/main" id="{B3FC4A48-00B7-4649-B155-3903C234C2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3501" name="Group 189">
            <a:extLst>
              <a:ext uri="{FF2B5EF4-FFF2-40B4-BE49-F238E27FC236}">
                <a16:creationId xmlns:a16="http://schemas.microsoft.com/office/drawing/2014/main" id="{62520CDC-11A0-4D0B-8338-7983D6F1D2D7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745163"/>
            <a:ext cx="396875" cy="133350"/>
            <a:chOff x="374" y="443"/>
            <a:chExt cx="171" cy="58"/>
          </a:xfrm>
        </p:grpSpPr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CBB7C197-8B19-4DED-9DE9-9BF2579D3D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3503" name="WordArt 191">
              <a:extLst>
                <a:ext uri="{FF2B5EF4-FFF2-40B4-BE49-F238E27FC236}">
                  <a16:creationId xmlns:a16="http://schemas.microsoft.com/office/drawing/2014/main" id="{58D300C5-B207-4933-BC90-C7871DC53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3504" name="Group 192">
            <a:extLst>
              <a:ext uri="{FF2B5EF4-FFF2-40B4-BE49-F238E27FC236}">
                <a16:creationId xmlns:a16="http://schemas.microsoft.com/office/drawing/2014/main" id="{647E0BEE-27AA-45D9-B9DB-C6C832F9B265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5026025"/>
            <a:ext cx="530225" cy="133350"/>
            <a:chOff x="856" y="443"/>
            <a:chExt cx="230" cy="58"/>
          </a:xfrm>
        </p:grpSpPr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AF5B59B8-F586-4BD7-B273-7E99660298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3506" name="WordArt 194">
              <a:extLst>
                <a:ext uri="{FF2B5EF4-FFF2-40B4-BE49-F238E27FC236}">
                  <a16:creationId xmlns:a16="http://schemas.microsoft.com/office/drawing/2014/main" id="{A9199D39-3922-4496-B9DD-305D5F08DB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3507" name="Group 195">
            <a:extLst>
              <a:ext uri="{FF2B5EF4-FFF2-40B4-BE49-F238E27FC236}">
                <a16:creationId xmlns:a16="http://schemas.microsoft.com/office/drawing/2014/main" id="{1C392A31-8B86-4C2D-89F3-373E18DEFC80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6600825"/>
            <a:ext cx="396875" cy="133350"/>
            <a:chOff x="346" y="586"/>
            <a:chExt cx="171" cy="58"/>
          </a:xfrm>
        </p:grpSpPr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5C0C7CAF-9737-4A34-8CF5-3C39521FA1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8375663C-DB29-48B8-A811-FB8CD9103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3510" name="Group 198">
            <a:extLst>
              <a:ext uri="{FF2B5EF4-FFF2-40B4-BE49-F238E27FC236}">
                <a16:creationId xmlns:a16="http://schemas.microsoft.com/office/drawing/2014/main" id="{B15F8032-9563-483A-B986-14F65784941C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745163"/>
            <a:ext cx="530225" cy="133350"/>
            <a:chOff x="828" y="586"/>
            <a:chExt cx="230" cy="58"/>
          </a:xfrm>
        </p:grpSpPr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86BBA097-620C-4287-A512-F884F66C7C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3512" name="WordArt 200">
              <a:extLst>
                <a:ext uri="{FF2B5EF4-FFF2-40B4-BE49-F238E27FC236}">
                  <a16:creationId xmlns:a16="http://schemas.microsoft.com/office/drawing/2014/main" id="{DF4ADBFC-9C5F-4F1F-8296-DB5E8B43C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3513" name="Group 201">
            <a:extLst>
              <a:ext uri="{FF2B5EF4-FFF2-40B4-BE49-F238E27FC236}">
                <a16:creationId xmlns:a16="http://schemas.microsoft.com/office/drawing/2014/main" id="{41D2C1B7-9BE5-46E9-8136-342598F6F040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26138"/>
            <a:ext cx="396875" cy="133350"/>
            <a:chOff x="346" y="699"/>
            <a:chExt cx="171" cy="58"/>
          </a:xfrm>
        </p:grpSpPr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3FEDF89C-0B28-4461-8951-0361E2F1FB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32EE5FC1-13D5-410A-AB1D-85F8EE23DC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3516" name="Group 204">
            <a:extLst>
              <a:ext uri="{FF2B5EF4-FFF2-40B4-BE49-F238E27FC236}">
                <a16:creationId xmlns:a16="http://schemas.microsoft.com/office/drawing/2014/main" id="{DACE2F67-C724-4881-B55E-55D2252EB38B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3630613"/>
            <a:ext cx="530225" cy="133350"/>
            <a:chOff x="828" y="699"/>
            <a:chExt cx="230" cy="58"/>
          </a:xfrm>
        </p:grpSpPr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3B606AFC-33C7-4532-B101-09CC634BB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3518" name="WordArt 206">
              <a:extLst>
                <a:ext uri="{FF2B5EF4-FFF2-40B4-BE49-F238E27FC236}">
                  <a16:creationId xmlns:a16="http://schemas.microsoft.com/office/drawing/2014/main" id="{FDAAA92A-1534-493D-93BE-5729B14B8A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3519" name="Group 207">
            <a:extLst>
              <a:ext uri="{FF2B5EF4-FFF2-40B4-BE49-F238E27FC236}">
                <a16:creationId xmlns:a16="http://schemas.microsoft.com/office/drawing/2014/main" id="{9A98D176-497E-4AAF-9465-5E92BDEBABFB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5521325"/>
            <a:ext cx="396875" cy="133350"/>
            <a:chOff x="374" y="869"/>
            <a:chExt cx="171" cy="58"/>
          </a:xfrm>
        </p:grpSpPr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9120C1AA-EC2B-4851-A412-24ED8BC94F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3521" name="WordArt 209">
              <a:extLst>
                <a:ext uri="{FF2B5EF4-FFF2-40B4-BE49-F238E27FC236}">
                  <a16:creationId xmlns:a16="http://schemas.microsoft.com/office/drawing/2014/main" id="{9530B817-B18D-4B2B-83D8-81608FEC5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3522" name="Group 210">
            <a:extLst>
              <a:ext uri="{FF2B5EF4-FFF2-40B4-BE49-F238E27FC236}">
                <a16:creationId xmlns:a16="http://schemas.microsoft.com/office/drawing/2014/main" id="{393CBF8F-83EC-4DB3-BB66-17E68691BBE0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6375400"/>
            <a:ext cx="530225" cy="133350"/>
            <a:chOff x="856" y="869"/>
            <a:chExt cx="230" cy="58"/>
          </a:xfrm>
        </p:grpSpPr>
        <p:sp>
          <p:nvSpPr>
            <p:cNvPr id="13523" name="WordArt 211">
              <a:extLst>
                <a:ext uri="{FF2B5EF4-FFF2-40B4-BE49-F238E27FC236}">
                  <a16:creationId xmlns:a16="http://schemas.microsoft.com/office/drawing/2014/main" id="{29A91F01-DA7C-4039-A310-229DBF305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3524" name="WordArt 212">
              <a:extLst>
                <a:ext uri="{FF2B5EF4-FFF2-40B4-BE49-F238E27FC236}">
                  <a16:creationId xmlns:a16="http://schemas.microsoft.com/office/drawing/2014/main" id="{65FFF5A5-E16F-42C3-80A1-ADB8B090D5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3525" name="Group 213">
            <a:extLst>
              <a:ext uri="{FF2B5EF4-FFF2-40B4-BE49-F238E27FC236}">
                <a16:creationId xmlns:a16="http://schemas.microsoft.com/office/drawing/2014/main" id="{DC8C4D99-C54B-47B5-B390-27B05C2B0BDD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260850"/>
            <a:ext cx="396875" cy="133350"/>
            <a:chOff x="374" y="982"/>
            <a:chExt cx="171" cy="58"/>
          </a:xfrm>
        </p:grpSpPr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95F8E9F3-F431-4CB9-B4BF-E84654D2B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3527" name="WordArt 215">
              <a:extLst>
                <a:ext uri="{FF2B5EF4-FFF2-40B4-BE49-F238E27FC236}">
                  <a16:creationId xmlns:a16="http://schemas.microsoft.com/office/drawing/2014/main" id="{4F31E998-4D82-423E-A0A0-7EF3E7D24C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3528" name="Group 216">
            <a:extLst>
              <a:ext uri="{FF2B5EF4-FFF2-40B4-BE49-F238E27FC236}">
                <a16:creationId xmlns:a16="http://schemas.microsoft.com/office/drawing/2014/main" id="{74017784-B753-42DF-87FF-C724747F25B6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996238"/>
            <a:ext cx="530225" cy="133350"/>
            <a:chOff x="856" y="982"/>
            <a:chExt cx="230" cy="58"/>
          </a:xfrm>
        </p:grpSpPr>
        <p:sp>
          <p:nvSpPr>
            <p:cNvPr id="13529" name="WordArt 217">
              <a:extLst>
                <a:ext uri="{FF2B5EF4-FFF2-40B4-BE49-F238E27FC236}">
                  <a16:creationId xmlns:a16="http://schemas.microsoft.com/office/drawing/2014/main" id="{2AD79939-2551-4954-B066-EC7171F8B0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3530" name="WordArt 218">
              <a:extLst>
                <a:ext uri="{FF2B5EF4-FFF2-40B4-BE49-F238E27FC236}">
                  <a16:creationId xmlns:a16="http://schemas.microsoft.com/office/drawing/2014/main" id="{86636C33-7F3E-4DAC-9820-AA7A95BC8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3531" name="Group 219">
            <a:extLst>
              <a:ext uri="{FF2B5EF4-FFF2-40B4-BE49-F238E27FC236}">
                <a16:creationId xmlns:a16="http://schemas.microsoft.com/office/drawing/2014/main" id="{FB2A4A1F-0CBF-44C3-9E4B-E1B1C980073A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470025"/>
            <a:ext cx="396875" cy="133350"/>
            <a:chOff x="346" y="1125"/>
            <a:chExt cx="171" cy="58"/>
          </a:xfrm>
        </p:grpSpPr>
        <p:sp>
          <p:nvSpPr>
            <p:cNvPr id="13532" name="WordArt 220">
              <a:extLst>
                <a:ext uri="{FF2B5EF4-FFF2-40B4-BE49-F238E27FC236}">
                  <a16:creationId xmlns:a16="http://schemas.microsoft.com/office/drawing/2014/main" id="{174E6F58-9779-4B62-AE2D-A91485630A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3533" name="WordArt 221">
              <a:extLst>
                <a:ext uri="{FF2B5EF4-FFF2-40B4-BE49-F238E27FC236}">
                  <a16:creationId xmlns:a16="http://schemas.microsoft.com/office/drawing/2014/main" id="{D194AE8B-C554-4D62-AB6A-C777AFD04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  <p:grpSp>
        <p:nvGrpSpPr>
          <p:cNvPr id="13534" name="Group 222">
            <a:extLst>
              <a:ext uri="{FF2B5EF4-FFF2-40B4-BE49-F238E27FC236}">
                <a16:creationId xmlns:a16="http://schemas.microsoft.com/office/drawing/2014/main" id="{D5A63C25-5B9D-48FC-98C5-3DFAA6A6F770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3586163"/>
            <a:ext cx="530225" cy="133350"/>
            <a:chOff x="828" y="1125"/>
            <a:chExt cx="230" cy="58"/>
          </a:xfrm>
        </p:grpSpPr>
        <p:sp>
          <p:nvSpPr>
            <p:cNvPr id="13535" name="WordArt 223">
              <a:extLst>
                <a:ext uri="{FF2B5EF4-FFF2-40B4-BE49-F238E27FC236}">
                  <a16:creationId xmlns:a16="http://schemas.microsoft.com/office/drawing/2014/main" id="{2A21A8A6-FADA-415A-AEA5-865EEA394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3536" name="WordArt 224">
              <a:extLst>
                <a:ext uri="{FF2B5EF4-FFF2-40B4-BE49-F238E27FC236}">
                  <a16:creationId xmlns:a16="http://schemas.microsoft.com/office/drawing/2014/main" id="{F80C5803-FA58-40E5-82F8-AE59F601D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3537" name="Group 225">
            <a:extLst>
              <a:ext uri="{FF2B5EF4-FFF2-40B4-BE49-F238E27FC236}">
                <a16:creationId xmlns:a16="http://schemas.microsoft.com/office/drawing/2014/main" id="{7AE983E3-7619-4467-BC9F-5F0560500CA0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7591425"/>
            <a:ext cx="396875" cy="133350"/>
            <a:chOff x="346" y="1238"/>
            <a:chExt cx="171" cy="58"/>
          </a:xfrm>
        </p:grpSpPr>
        <p:sp>
          <p:nvSpPr>
            <p:cNvPr id="13538" name="WordArt 226">
              <a:extLst>
                <a:ext uri="{FF2B5EF4-FFF2-40B4-BE49-F238E27FC236}">
                  <a16:creationId xmlns:a16="http://schemas.microsoft.com/office/drawing/2014/main" id="{7937381C-8589-4904-AD7E-175A1D60D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3539" name="WordArt 227">
              <a:extLst>
                <a:ext uri="{FF2B5EF4-FFF2-40B4-BE49-F238E27FC236}">
                  <a16:creationId xmlns:a16="http://schemas.microsoft.com/office/drawing/2014/main" id="{D7433A26-D255-47E7-86CC-4E5381E202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3540" name="Group 228">
            <a:extLst>
              <a:ext uri="{FF2B5EF4-FFF2-40B4-BE49-F238E27FC236}">
                <a16:creationId xmlns:a16="http://schemas.microsoft.com/office/drawing/2014/main" id="{FA51E0EE-99E9-4E5E-BA72-8D4ECB8B79E3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4621213"/>
            <a:ext cx="530225" cy="133350"/>
            <a:chOff x="828" y="1238"/>
            <a:chExt cx="230" cy="58"/>
          </a:xfrm>
        </p:grpSpPr>
        <p:sp>
          <p:nvSpPr>
            <p:cNvPr id="13541" name="WordArt 229">
              <a:extLst>
                <a:ext uri="{FF2B5EF4-FFF2-40B4-BE49-F238E27FC236}">
                  <a16:creationId xmlns:a16="http://schemas.microsoft.com/office/drawing/2014/main" id="{C5C4EC4C-B002-4E29-A373-71C8866CDA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3542" name="WordArt 230">
              <a:extLst>
                <a:ext uri="{FF2B5EF4-FFF2-40B4-BE49-F238E27FC236}">
                  <a16:creationId xmlns:a16="http://schemas.microsoft.com/office/drawing/2014/main" id="{CB6A5EAB-5CBD-470A-9C84-DF2E27C36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3543" name="Group 231">
            <a:extLst>
              <a:ext uri="{FF2B5EF4-FFF2-40B4-BE49-F238E27FC236}">
                <a16:creationId xmlns:a16="http://schemas.microsoft.com/office/drawing/2014/main" id="{193020D2-B4BB-4483-89E4-35C7C7AB8088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395788"/>
            <a:ext cx="396875" cy="133350"/>
            <a:chOff x="374" y="1435"/>
            <a:chExt cx="171" cy="58"/>
          </a:xfrm>
        </p:grpSpPr>
        <p:sp>
          <p:nvSpPr>
            <p:cNvPr id="13544" name="WordArt 232">
              <a:extLst>
                <a:ext uri="{FF2B5EF4-FFF2-40B4-BE49-F238E27FC236}">
                  <a16:creationId xmlns:a16="http://schemas.microsoft.com/office/drawing/2014/main" id="{ED46DEC9-29FB-44A7-927B-BF6E8928F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3545" name="WordArt 233">
              <a:extLst>
                <a:ext uri="{FF2B5EF4-FFF2-40B4-BE49-F238E27FC236}">
                  <a16:creationId xmlns:a16="http://schemas.microsoft.com/office/drawing/2014/main" id="{6530631C-4AF9-4C22-9A38-4A7F7E0105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3546" name="Group 234">
            <a:extLst>
              <a:ext uri="{FF2B5EF4-FFF2-40B4-BE49-F238E27FC236}">
                <a16:creationId xmlns:a16="http://schemas.microsoft.com/office/drawing/2014/main" id="{8BB01618-EDFE-4F65-A964-721B7D46F249}"/>
              </a:ext>
            </a:extLst>
          </p:cNvPr>
          <p:cNvGrpSpPr>
            <a:grpSpLocks/>
          </p:cNvGrpSpPr>
          <p:nvPr/>
        </p:nvGrpSpPr>
        <p:grpSpPr bwMode="auto">
          <a:xfrm>
            <a:off x="9775825" y="3179763"/>
            <a:ext cx="530225" cy="133350"/>
            <a:chOff x="856" y="1435"/>
            <a:chExt cx="230" cy="58"/>
          </a:xfrm>
        </p:grpSpPr>
        <p:sp>
          <p:nvSpPr>
            <p:cNvPr id="13547" name="WordArt 235">
              <a:extLst>
                <a:ext uri="{FF2B5EF4-FFF2-40B4-BE49-F238E27FC236}">
                  <a16:creationId xmlns:a16="http://schemas.microsoft.com/office/drawing/2014/main" id="{5935028E-0131-4D72-AFD5-A72803642E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3548" name="WordArt 236">
              <a:extLst>
                <a:ext uri="{FF2B5EF4-FFF2-40B4-BE49-F238E27FC236}">
                  <a16:creationId xmlns:a16="http://schemas.microsoft.com/office/drawing/2014/main" id="{4CCEC98D-D43A-4AA4-A58A-F0B6F11CB6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3549" name="Group 237">
            <a:extLst>
              <a:ext uri="{FF2B5EF4-FFF2-40B4-BE49-F238E27FC236}">
                <a16:creationId xmlns:a16="http://schemas.microsoft.com/office/drawing/2014/main" id="{BD7F80C8-ACC1-4A09-A97A-4B15D29B4DBC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330950"/>
            <a:ext cx="396875" cy="133350"/>
            <a:chOff x="374" y="1548"/>
            <a:chExt cx="171" cy="58"/>
          </a:xfrm>
        </p:grpSpPr>
        <p:sp>
          <p:nvSpPr>
            <p:cNvPr id="13550" name="WordArt 238">
              <a:extLst>
                <a:ext uri="{FF2B5EF4-FFF2-40B4-BE49-F238E27FC236}">
                  <a16:creationId xmlns:a16="http://schemas.microsoft.com/office/drawing/2014/main" id="{A8810A23-A2D0-440C-A110-6FE5620728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3551" name="WordArt 239">
              <a:extLst>
                <a:ext uri="{FF2B5EF4-FFF2-40B4-BE49-F238E27FC236}">
                  <a16:creationId xmlns:a16="http://schemas.microsoft.com/office/drawing/2014/main" id="{062D5E71-BB22-4B06-9686-7F90690228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3552" name="Group 240">
            <a:extLst>
              <a:ext uri="{FF2B5EF4-FFF2-40B4-BE49-F238E27FC236}">
                <a16:creationId xmlns:a16="http://schemas.microsoft.com/office/drawing/2014/main" id="{546D1382-A30E-4CC2-AF96-582819BDF968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7726363"/>
            <a:ext cx="530225" cy="133350"/>
            <a:chOff x="856" y="1548"/>
            <a:chExt cx="230" cy="58"/>
          </a:xfrm>
        </p:grpSpPr>
        <p:sp>
          <p:nvSpPr>
            <p:cNvPr id="13553" name="WordArt 241">
              <a:extLst>
                <a:ext uri="{FF2B5EF4-FFF2-40B4-BE49-F238E27FC236}">
                  <a16:creationId xmlns:a16="http://schemas.microsoft.com/office/drawing/2014/main" id="{82AF11E6-9775-4544-ACE5-89DA9DF460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3554" name="WordArt 242">
              <a:extLst>
                <a:ext uri="{FF2B5EF4-FFF2-40B4-BE49-F238E27FC236}">
                  <a16:creationId xmlns:a16="http://schemas.microsoft.com/office/drawing/2014/main" id="{B3E0B244-17A5-43A5-AB71-C23CDFA28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3555" name="Group 243">
            <a:extLst>
              <a:ext uri="{FF2B5EF4-FFF2-40B4-BE49-F238E27FC236}">
                <a16:creationId xmlns:a16="http://schemas.microsoft.com/office/drawing/2014/main" id="{9636C3C3-7B2E-42C2-8D54-F0CED60B731E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5249863"/>
            <a:ext cx="396875" cy="133350"/>
            <a:chOff x="346" y="1691"/>
            <a:chExt cx="171" cy="58"/>
          </a:xfrm>
        </p:grpSpPr>
        <p:sp>
          <p:nvSpPr>
            <p:cNvPr id="13556" name="WordArt 244">
              <a:extLst>
                <a:ext uri="{FF2B5EF4-FFF2-40B4-BE49-F238E27FC236}">
                  <a16:creationId xmlns:a16="http://schemas.microsoft.com/office/drawing/2014/main" id="{AE11512A-4239-4455-93F9-56177A244B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3557" name="WordArt 245">
              <a:extLst>
                <a:ext uri="{FF2B5EF4-FFF2-40B4-BE49-F238E27FC236}">
                  <a16:creationId xmlns:a16="http://schemas.microsoft.com/office/drawing/2014/main" id="{21A6DD24-7243-4C59-9624-72A714EDE0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3558" name="Group 246">
            <a:extLst>
              <a:ext uri="{FF2B5EF4-FFF2-40B4-BE49-F238E27FC236}">
                <a16:creationId xmlns:a16="http://schemas.microsoft.com/office/drawing/2014/main" id="{4760643E-6966-48D3-A1E0-5E265D0A9F86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865438"/>
            <a:ext cx="396875" cy="133350"/>
            <a:chOff x="346" y="1804"/>
            <a:chExt cx="171" cy="58"/>
          </a:xfrm>
        </p:grpSpPr>
        <p:sp>
          <p:nvSpPr>
            <p:cNvPr id="13559" name="WordArt 247">
              <a:extLst>
                <a:ext uri="{FF2B5EF4-FFF2-40B4-BE49-F238E27FC236}">
                  <a16:creationId xmlns:a16="http://schemas.microsoft.com/office/drawing/2014/main" id="{3188E007-AFEF-4956-B25C-58A953A697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3560" name="WordArt 248">
              <a:extLst>
                <a:ext uri="{FF2B5EF4-FFF2-40B4-BE49-F238E27FC236}">
                  <a16:creationId xmlns:a16="http://schemas.microsoft.com/office/drawing/2014/main" id="{BF1D57EC-1544-408A-B87B-EB50AD898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3561" name="Group 249">
            <a:extLst>
              <a:ext uri="{FF2B5EF4-FFF2-40B4-BE49-F238E27FC236}">
                <a16:creationId xmlns:a16="http://schemas.microsoft.com/office/drawing/2014/main" id="{CABA2990-CDAC-4838-B067-8B7E6D628021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780213"/>
            <a:ext cx="396875" cy="133350"/>
            <a:chOff x="374" y="1974"/>
            <a:chExt cx="171" cy="58"/>
          </a:xfrm>
        </p:grpSpPr>
        <p:sp>
          <p:nvSpPr>
            <p:cNvPr id="13562" name="WordArt 250">
              <a:extLst>
                <a:ext uri="{FF2B5EF4-FFF2-40B4-BE49-F238E27FC236}">
                  <a16:creationId xmlns:a16="http://schemas.microsoft.com/office/drawing/2014/main" id="{EEF3CA2E-10E6-4E40-B9C9-4212EF8C2D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3563" name="WordArt 251">
              <a:extLst>
                <a:ext uri="{FF2B5EF4-FFF2-40B4-BE49-F238E27FC236}">
                  <a16:creationId xmlns:a16="http://schemas.microsoft.com/office/drawing/2014/main" id="{A2F7460D-2FA1-4708-B7E6-4C9ABFDA7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3564" name="Group 252">
            <a:extLst>
              <a:ext uri="{FF2B5EF4-FFF2-40B4-BE49-F238E27FC236}">
                <a16:creationId xmlns:a16="http://schemas.microsoft.com/office/drawing/2014/main" id="{BF4F2441-088E-4BC8-AF4C-9EB26E357DC8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510338"/>
            <a:ext cx="396875" cy="133350"/>
            <a:chOff x="374" y="2087"/>
            <a:chExt cx="171" cy="58"/>
          </a:xfrm>
        </p:grpSpPr>
        <p:sp>
          <p:nvSpPr>
            <p:cNvPr id="13565" name="WordArt 253">
              <a:extLst>
                <a:ext uri="{FF2B5EF4-FFF2-40B4-BE49-F238E27FC236}">
                  <a16:creationId xmlns:a16="http://schemas.microsoft.com/office/drawing/2014/main" id="{92CB515B-60C8-47DE-906E-B931CDAD8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3566" name="WordArt 254">
              <a:extLst>
                <a:ext uri="{FF2B5EF4-FFF2-40B4-BE49-F238E27FC236}">
                  <a16:creationId xmlns:a16="http://schemas.microsoft.com/office/drawing/2014/main" id="{B35E5BEE-EB53-4F48-866E-3562437EE6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3567" name="Group 255">
            <a:extLst>
              <a:ext uri="{FF2B5EF4-FFF2-40B4-BE49-F238E27FC236}">
                <a16:creationId xmlns:a16="http://schemas.microsoft.com/office/drawing/2014/main" id="{FCE4A135-8ACC-4EEB-8118-38CC4FEEB730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6645275"/>
            <a:ext cx="269875" cy="130175"/>
            <a:chOff x="91" y="1437"/>
            <a:chExt cx="115" cy="56"/>
          </a:xfrm>
        </p:grpSpPr>
        <p:sp>
          <p:nvSpPr>
            <p:cNvPr id="13568" name="WordArt 256">
              <a:extLst>
                <a:ext uri="{FF2B5EF4-FFF2-40B4-BE49-F238E27FC236}">
                  <a16:creationId xmlns:a16="http://schemas.microsoft.com/office/drawing/2014/main" id="{31E544D6-878A-4749-BE64-879F0341DD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3569" name="WordArt 257">
              <a:extLst>
                <a:ext uri="{FF2B5EF4-FFF2-40B4-BE49-F238E27FC236}">
                  <a16:creationId xmlns:a16="http://schemas.microsoft.com/office/drawing/2014/main" id="{7536EAF1-1F2A-4B37-BC7C-9624DAD241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3570" name="Group 258">
            <a:extLst>
              <a:ext uri="{FF2B5EF4-FFF2-40B4-BE49-F238E27FC236}">
                <a16:creationId xmlns:a16="http://schemas.microsoft.com/office/drawing/2014/main" id="{BACD4ACB-87B4-494A-B56D-45BAEE42F74D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605588"/>
            <a:ext cx="269875" cy="130175"/>
            <a:chOff x="91" y="1551"/>
            <a:chExt cx="115" cy="56"/>
          </a:xfrm>
        </p:grpSpPr>
        <p:sp>
          <p:nvSpPr>
            <p:cNvPr id="13571" name="WordArt 259">
              <a:extLst>
                <a:ext uri="{FF2B5EF4-FFF2-40B4-BE49-F238E27FC236}">
                  <a16:creationId xmlns:a16="http://schemas.microsoft.com/office/drawing/2014/main" id="{F7982068-D54D-47B4-B939-831ADF505B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3572" name="WordArt 260">
              <a:extLst>
                <a:ext uri="{FF2B5EF4-FFF2-40B4-BE49-F238E27FC236}">
                  <a16:creationId xmlns:a16="http://schemas.microsoft.com/office/drawing/2014/main" id="{96A69D6B-590F-407B-8CD5-57AEB9CAE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3573" name="Group 261">
            <a:extLst>
              <a:ext uri="{FF2B5EF4-FFF2-40B4-BE49-F238E27FC236}">
                <a16:creationId xmlns:a16="http://schemas.microsoft.com/office/drawing/2014/main" id="{9FED49C8-F37E-4BB5-AFA6-E1DCBBCE5D1C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6015038"/>
            <a:ext cx="269875" cy="130175"/>
            <a:chOff x="147" y="1663"/>
            <a:chExt cx="115" cy="56"/>
          </a:xfrm>
        </p:grpSpPr>
        <p:sp>
          <p:nvSpPr>
            <p:cNvPr id="13574" name="WordArt 262">
              <a:extLst>
                <a:ext uri="{FF2B5EF4-FFF2-40B4-BE49-F238E27FC236}">
                  <a16:creationId xmlns:a16="http://schemas.microsoft.com/office/drawing/2014/main" id="{7E793457-E0D0-4656-84EC-FD63CA71A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3575" name="WordArt 263">
              <a:extLst>
                <a:ext uri="{FF2B5EF4-FFF2-40B4-BE49-F238E27FC236}">
                  <a16:creationId xmlns:a16="http://schemas.microsoft.com/office/drawing/2014/main" id="{EB402BB5-CA7A-4C2C-96E2-BB1CD348A0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3576" name="Group 264">
            <a:extLst>
              <a:ext uri="{FF2B5EF4-FFF2-40B4-BE49-F238E27FC236}">
                <a16:creationId xmlns:a16="http://schemas.microsoft.com/office/drawing/2014/main" id="{62BCE6FF-E4CF-449F-AA38-D560D73848B8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545388"/>
            <a:ext cx="269875" cy="130175"/>
            <a:chOff x="147" y="1777"/>
            <a:chExt cx="115" cy="56"/>
          </a:xfrm>
        </p:grpSpPr>
        <p:sp>
          <p:nvSpPr>
            <p:cNvPr id="13577" name="WordArt 265">
              <a:extLst>
                <a:ext uri="{FF2B5EF4-FFF2-40B4-BE49-F238E27FC236}">
                  <a16:creationId xmlns:a16="http://schemas.microsoft.com/office/drawing/2014/main" id="{E2A0F9A4-D8D8-44D7-93D3-268794AE87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3578" name="WordArt 266">
              <a:extLst>
                <a:ext uri="{FF2B5EF4-FFF2-40B4-BE49-F238E27FC236}">
                  <a16:creationId xmlns:a16="http://schemas.microsoft.com/office/drawing/2014/main" id="{809BCEF0-3ED4-43E0-A095-2343C949E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3579" name="Group 267">
            <a:extLst>
              <a:ext uri="{FF2B5EF4-FFF2-40B4-BE49-F238E27FC236}">
                <a16:creationId xmlns:a16="http://schemas.microsoft.com/office/drawing/2014/main" id="{60C965CA-5D96-4039-9A1F-F6707C751FBD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6465888"/>
            <a:ext cx="269875" cy="130175"/>
            <a:chOff x="120" y="1947"/>
            <a:chExt cx="115" cy="56"/>
          </a:xfrm>
        </p:grpSpPr>
        <p:sp>
          <p:nvSpPr>
            <p:cNvPr id="13580" name="WordArt 268">
              <a:extLst>
                <a:ext uri="{FF2B5EF4-FFF2-40B4-BE49-F238E27FC236}">
                  <a16:creationId xmlns:a16="http://schemas.microsoft.com/office/drawing/2014/main" id="{14FBCCF6-BE5A-403A-9569-37D60E8F37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3581" name="WordArt 269">
              <a:extLst>
                <a:ext uri="{FF2B5EF4-FFF2-40B4-BE49-F238E27FC236}">
                  <a16:creationId xmlns:a16="http://schemas.microsoft.com/office/drawing/2014/main" id="{8AD1A1D5-6B1A-4D63-92DD-729E46BF74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3582" name="Group 270">
            <a:extLst>
              <a:ext uri="{FF2B5EF4-FFF2-40B4-BE49-F238E27FC236}">
                <a16:creationId xmlns:a16="http://schemas.microsoft.com/office/drawing/2014/main" id="{3F6AE965-3729-4DC4-B3BC-D0CF7FE7E8F7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7005638"/>
            <a:ext cx="269875" cy="130175"/>
            <a:chOff x="120" y="2061"/>
            <a:chExt cx="115" cy="56"/>
          </a:xfrm>
        </p:grpSpPr>
        <p:sp>
          <p:nvSpPr>
            <p:cNvPr id="13583" name="WordArt 271">
              <a:extLst>
                <a:ext uri="{FF2B5EF4-FFF2-40B4-BE49-F238E27FC236}">
                  <a16:creationId xmlns:a16="http://schemas.microsoft.com/office/drawing/2014/main" id="{F0E0D530-75C6-4988-AD8F-092641DEA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3584" name="WordArt 272">
              <a:extLst>
                <a:ext uri="{FF2B5EF4-FFF2-40B4-BE49-F238E27FC236}">
                  <a16:creationId xmlns:a16="http://schemas.microsoft.com/office/drawing/2014/main" id="{AB504E78-F1E9-4F47-9479-4078AF41A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3585" name="Group 273">
            <a:extLst>
              <a:ext uri="{FF2B5EF4-FFF2-40B4-BE49-F238E27FC236}">
                <a16:creationId xmlns:a16="http://schemas.microsoft.com/office/drawing/2014/main" id="{C25B8320-CB74-4B43-9EFC-9AC099AFCFD4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5400675"/>
            <a:ext cx="630237" cy="209550"/>
            <a:chOff x="1239" y="586"/>
            <a:chExt cx="250" cy="83"/>
          </a:xfrm>
        </p:grpSpPr>
        <p:sp>
          <p:nvSpPr>
            <p:cNvPr id="13586" name="WordArt 274">
              <a:extLst>
                <a:ext uri="{FF2B5EF4-FFF2-40B4-BE49-F238E27FC236}">
                  <a16:creationId xmlns:a16="http://schemas.microsoft.com/office/drawing/2014/main" id="{007DD215-709B-4467-8755-F82FCB13B8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3587" name="WordArt 275">
              <a:extLst>
                <a:ext uri="{FF2B5EF4-FFF2-40B4-BE49-F238E27FC236}">
                  <a16:creationId xmlns:a16="http://schemas.microsoft.com/office/drawing/2014/main" id="{5A6F65F3-7C0D-4C4B-992B-64A32B7AF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45" name="Group 257">
            <a:extLst>
              <a:ext uri="{FF2B5EF4-FFF2-40B4-BE49-F238E27FC236}">
                <a16:creationId xmlns:a16="http://schemas.microsoft.com/office/drawing/2014/main" id="{59688A19-7549-4005-B135-5BD1081219AD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800600"/>
            <a:ext cx="2879725" cy="2160588"/>
            <a:chOff x="1764" y="3024"/>
            <a:chExt cx="1814" cy="1361"/>
          </a:xfrm>
        </p:grpSpPr>
        <p:sp>
          <p:nvSpPr>
            <p:cNvPr id="12544" name="Rectangle 256">
              <a:extLst>
                <a:ext uri="{FF2B5EF4-FFF2-40B4-BE49-F238E27FC236}">
                  <a16:creationId xmlns:a16="http://schemas.microsoft.com/office/drawing/2014/main" id="{E7B50FC8-0C9C-4E70-93E3-C170EA07B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478"/>
              <a:ext cx="1360" cy="2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6DFC5E4F-7C9D-4209-947F-527DBE177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024"/>
              <a:ext cx="454" cy="124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CA8D59F2-ECE3-4696-B625-4231D9784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024"/>
              <a:ext cx="1360" cy="45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E00EDAAE-5BB4-4AB5-99D3-78B7F09A2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704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Rectangle 155">
              <a:extLst>
                <a:ext uri="{FF2B5EF4-FFF2-40B4-BE49-F238E27FC236}">
                  <a16:creationId xmlns:a16="http://schemas.microsoft.com/office/drawing/2014/main" id="{10A3D958-4362-444A-A2CB-2DFBA3AF8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3704"/>
              <a:ext cx="453" cy="34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4" name="Rectangle 156">
              <a:extLst>
                <a:ext uri="{FF2B5EF4-FFF2-40B4-BE49-F238E27FC236}">
                  <a16:creationId xmlns:a16="http://schemas.microsoft.com/office/drawing/2014/main" id="{90496876-D06F-4A19-97AD-AC3099501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704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9" name="Rectangle 161">
              <a:extLst>
                <a:ext uri="{FF2B5EF4-FFF2-40B4-BE49-F238E27FC236}">
                  <a16:creationId xmlns:a16="http://schemas.microsoft.com/office/drawing/2014/main" id="{CE860F24-4310-4FBF-8303-BCB0CC597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045"/>
              <a:ext cx="113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0" name="Rectangle 162">
              <a:extLst>
                <a:ext uri="{FF2B5EF4-FFF2-40B4-BE49-F238E27FC236}">
                  <a16:creationId xmlns:a16="http://schemas.microsoft.com/office/drawing/2014/main" id="{1E4B2FE3-C607-41D3-B40D-A401D62D9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045"/>
              <a:ext cx="227" cy="2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37" name="Group 349">
            <a:extLst>
              <a:ext uri="{FF2B5EF4-FFF2-40B4-BE49-F238E27FC236}">
                <a16:creationId xmlns:a16="http://schemas.microsoft.com/office/drawing/2014/main" id="{1E2AE696-5CC9-4892-9876-A3E4330FF892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479425"/>
            <a:ext cx="10080625" cy="8281988"/>
            <a:chOff x="857" y="302"/>
            <a:chExt cx="6350" cy="5217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89AFB5FA-EC69-4215-917B-B9B6B6CD3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3251"/>
              <a:ext cx="90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955161B5-3B89-4A2C-BFB9-E939F03D1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4612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45D6CBB0-B8D7-4938-A1D3-8070491E4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2570"/>
              <a:ext cx="90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7BA2DA95-1792-4BD6-845A-E786CE574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1890"/>
              <a:ext cx="1588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314DE754-08E8-436B-ABCD-22D8F1296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663"/>
              <a:ext cx="793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8672AD9B-4960-4145-B3DC-57D18DE6A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024"/>
              <a:ext cx="908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506EEBF8-7179-44FF-9A8C-E593947BF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024"/>
              <a:ext cx="102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1DD6CE04-5870-45D3-B855-3985F3E87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045"/>
              <a:ext cx="79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29F139ED-653B-4D83-953E-78F4FEBFE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472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3BC0DFD7-CA89-4F24-A224-AF99ECF35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4725"/>
              <a:ext cx="45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A3990543-4EAD-4685-B691-BD2923F41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612"/>
              <a:ext cx="113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CDA2926D-3D6A-4ED5-8989-95CB937FD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869"/>
              <a:ext cx="793" cy="215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7A0F5C1D-2950-4816-BEDD-4BC8CD032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02"/>
              <a:ext cx="1701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4A231A79-B16C-4975-BAC0-934071F67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890"/>
              <a:ext cx="113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2517CD12-DAAA-4D2F-9657-63CF715EB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51F025EC-84BF-4401-86DF-96720CA68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890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4758CF05-4F9D-4AFC-8FC2-7B4A9A865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684"/>
              <a:ext cx="113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4F9A97AB-7FAE-4159-AF56-3633D50DD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024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Rectangle 157">
              <a:extLst>
                <a:ext uri="{FF2B5EF4-FFF2-40B4-BE49-F238E27FC236}">
                  <a16:creationId xmlns:a16="http://schemas.microsoft.com/office/drawing/2014/main" id="{373837B4-5141-47DE-B303-EA880C483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158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Rectangle 158">
              <a:extLst>
                <a:ext uri="{FF2B5EF4-FFF2-40B4-BE49-F238E27FC236}">
                  <a16:creationId xmlns:a16="http://schemas.microsoft.com/office/drawing/2014/main" id="{41CCD1AE-E120-4A68-8A2D-F9BF75FA2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158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Rectangle 159">
              <a:extLst>
                <a:ext uri="{FF2B5EF4-FFF2-40B4-BE49-F238E27FC236}">
                  <a16:creationId xmlns:a16="http://schemas.microsoft.com/office/drawing/2014/main" id="{1EDF63C2-68F7-4077-84DF-D585EC928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271"/>
              <a:ext cx="113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Rectangle 160">
              <a:extLst>
                <a:ext uri="{FF2B5EF4-FFF2-40B4-BE49-F238E27FC236}">
                  <a16:creationId xmlns:a16="http://schemas.microsoft.com/office/drawing/2014/main" id="{19B6CE3F-E7C8-4AF5-8B8D-686374A92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045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547" name="Group 259">
            <a:extLst>
              <a:ext uri="{FF2B5EF4-FFF2-40B4-BE49-F238E27FC236}">
                <a16:creationId xmlns:a16="http://schemas.microsoft.com/office/drawing/2014/main" id="{FF1A93CA-8F0F-44AB-921E-0205EA0B4828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2548" name="WordArt 260">
              <a:extLst>
                <a:ext uri="{FF2B5EF4-FFF2-40B4-BE49-F238E27FC236}">
                  <a16:creationId xmlns:a16="http://schemas.microsoft.com/office/drawing/2014/main" id="{ABD9425C-0A9F-48E2-A964-82CFF0EDF0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2549" name="WordArt 261">
              <a:extLst>
                <a:ext uri="{FF2B5EF4-FFF2-40B4-BE49-F238E27FC236}">
                  <a16:creationId xmlns:a16="http://schemas.microsoft.com/office/drawing/2014/main" id="{53DE1478-75BD-4ABB-9D52-4CC088043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2550" name="Group 262">
            <a:extLst>
              <a:ext uri="{FF2B5EF4-FFF2-40B4-BE49-F238E27FC236}">
                <a16:creationId xmlns:a16="http://schemas.microsoft.com/office/drawing/2014/main" id="{3987F81D-BCEE-4CFC-990C-F3AD368A53FC}"/>
              </a:ext>
            </a:extLst>
          </p:cNvPr>
          <p:cNvGrpSpPr>
            <a:grpSpLocks/>
          </p:cNvGrpSpPr>
          <p:nvPr/>
        </p:nvGrpSpPr>
        <p:grpSpPr bwMode="auto">
          <a:xfrm>
            <a:off x="4335463" y="5634038"/>
            <a:ext cx="530225" cy="133350"/>
            <a:chOff x="856" y="330"/>
            <a:chExt cx="230" cy="58"/>
          </a:xfrm>
        </p:grpSpPr>
        <p:sp>
          <p:nvSpPr>
            <p:cNvPr id="12551" name="WordArt 263">
              <a:extLst>
                <a:ext uri="{FF2B5EF4-FFF2-40B4-BE49-F238E27FC236}">
                  <a16:creationId xmlns:a16="http://schemas.microsoft.com/office/drawing/2014/main" id="{7CB5AF9D-07F1-4EFE-A163-EE9ABF8F65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2552" name="WordArt 264">
              <a:extLst>
                <a:ext uri="{FF2B5EF4-FFF2-40B4-BE49-F238E27FC236}">
                  <a16:creationId xmlns:a16="http://schemas.microsoft.com/office/drawing/2014/main" id="{CC02C1B8-D08B-4DAF-A021-04CDF7F0EB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2553" name="Group 265">
            <a:extLst>
              <a:ext uri="{FF2B5EF4-FFF2-40B4-BE49-F238E27FC236}">
                <a16:creationId xmlns:a16="http://schemas.microsoft.com/office/drawing/2014/main" id="{2B4E62B8-BA92-4B69-BB24-BC8CE2E85DC2}"/>
              </a:ext>
            </a:extLst>
          </p:cNvPr>
          <p:cNvGrpSpPr>
            <a:grpSpLocks/>
          </p:cNvGrpSpPr>
          <p:nvPr/>
        </p:nvGrpSpPr>
        <p:grpSpPr bwMode="auto">
          <a:xfrm>
            <a:off x="2962275" y="5724525"/>
            <a:ext cx="396875" cy="133350"/>
            <a:chOff x="374" y="443"/>
            <a:chExt cx="171" cy="58"/>
          </a:xfrm>
        </p:grpSpPr>
        <p:sp>
          <p:nvSpPr>
            <p:cNvPr id="12554" name="WordArt 266">
              <a:extLst>
                <a:ext uri="{FF2B5EF4-FFF2-40B4-BE49-F238E27FC236}">
                  <a16:creationId xmlns:a16="http://schemas.microsoft.com/office/drawing/2014/main" id="{BCF592AE-2F5F-4EB0-9363-8B51858BEB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2555" name="WordArt 267">
              <a:extLst>
                <a:ext uri="{FF2B5EF4-FFF2-40B4-BE49-F238E27FC236}">
                  <a16:creationId xmlns:a16="http://schemas.microsoft.com/office/drawing/2014/main" id="{A5A1BE41-52F5-4D82-B7EC-8F7393C719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2556" name="Group 268">
            <a:extLst>
              <a:ext uri="{FF2B5EF4-FFF2-40B4-BE49-F238E27FC236}">
                <a16:creationId xmlns:a16="http://schemas.microsoft.com/office/drawing/2014/main" id="{78EA2B38-5A7C-4A90-A017-6561FBA9F6AE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5072063"/>
            <a:ext cx="530225" cy="133350"/>
            <a:chOff x="856" y="443"/>
            <a:chExt cx="230" cy="58"/>
          </a:xfrm>
        </p:grpSpPr>
        <p:sp>
          <p:nvSpPr>
            <p:cNvPr id="12557" name="WordArt 269">
              <a:extLst>
                <a:ext uri="{FF2B5EF4-FFF2-40B4-BE49-F238E27FC236}">
                  <a16:creationId xmlns:a16="http://schemas.microsoft.com/office/drawing/2014/main" id="{D2F8627D-0542-4FB5-BA74-341ECEDAA4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2558" name="WordArt 270">
              <a:extLst>
                <a:ext uri="{FF2B5EF4-FFF2-40B4-BE49-F238E27FC236}">
                  <a16:creationId xmlns:a16="http://schemas.microsoft.com/office/drawing/2014/main" id="{3635E8A2-0DC4-4185-A6B9-D39178F091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2559" name="Group 271">
            <a:extLst>
              <a:ext uri="{FF2B5EF4-FFF2-40B4-BE49-F238E27FC236}">
                <a16:creationId xmlns:a16="http://schemas.microsoft.com/office/drawing/2014/main" id="{9B6A0CF0-7107-4A2B-A062-EB37B563F2F3}"/>
              </a:ext>
            </a:extLst>
          </p:cNvPr>
          <p:cNvGrpSpPr>
            <a:grpSpLocks/>
          </p:cNvGrpSpPr>
          <p:nvPr/>
        </p:nvGrpSpPr>
        <p:grpSpPr bwMode="auto">
          <a:xfrm>
            <a:off x="7551738" y="6804025"/>
            <a:ext cx="396875" cy="133350"/>
            <a:chOff x="346" y="586"/>
            <a:chExt cx="171" cy="58"/>
          </a:xfrm>
        </p:grpSpPr>
        <p:sp>
          <p:nvSpPr>
            <p:cNvPr id="12560" name="WordArt 272">
              <a:extLst>
                <a:ext uri="{FF2B5EF4-FFF2-40B4-BE49-F238E27FC236}">
                  <a16:creationId xmlns:a16="http://schemas.microsoft.com/office/drawing/2014/main" id="{518D57C6-7022-4255-93A8-386586E753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2561" name="WordArt 273">
              <a:extLst>
                <a:ext uri="{FF2B5EF4-FFF2-40B4-BE49-F238E27FC236}">
                  <a16:creationId xmlns:a16="http://schemas.microsoft.com/office/drawing/2014/main" id="{C4855C19-BC3F-49BE-90D4-BB0A72640C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2562" name="Group 274">
            <a:extLst>
              <a:ext uri="{FF2B5EF4-FFF2-40B4-BE49-F238E27FC236}">
                <a16:creationId xmlns:a16="http://schemas.microsoft.com/office/drawing/2014/main" id="{301EB755-0FB3-4D60-9DAB-A91F6F264215}"/>
              </a:ext>
            </a:extLst>
          </p:cNvPr>
          <p:cNvGrpSpPr>
            <a:grpSpLocks/>
          </p:cNvGrpSpPr>
          <p:nvPr/>
        </p:nvGrpSpPr>
        <p:grpSpPr bwMode="auto">
          <a:xfrm>
            <a:off x="6135688" y="5994400"/>
            <a:ext cx="530225" cy="133350"/>
            <a:chOff x="828" y="586"/>
            <a:chExt cx="230" cy="58"/>
          </a:xfrm>
        </p:grpSpPr>
        <p:sp>
          <p:nvSpPr>
            <p:cNvPr id="12563" name="WordArt 275">
              <a:extLst>
                <a:ext uri="{FF2B5EF4-FFF2-40B4-BE49-F238E27FC236}">
                  <a16:creationId xmlns:a16="http://schemas.microsoft.com/office/drawing/2014/main" id="{11F8DEEC-F523-4D95-AD1F-F2A523202D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2564" name="WordArt 276">
              <a:extLst>
                <a:ext uri="{FF2B5EF4-FFF2-40B4-BE49-F238E27FC236}">
                  <a16:creationId xmlns:a16="http://schemas.microsoft.com/office/drawing/2014/main" id="{7A83DB53-6BFD-4E8D-A652-138438FBB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2565" name="Group 277">
            <a:extLst>
              <a:ext uri="{FF2B5EF4-FFF2-40B4-BE49-F238E27FC236}">
                <a16:creationId xmlns:a16="http://schemas.microsoft.com/office/drawing/2014/main" id="{CF351175-9280-41D4-AEDA-223B45E92615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5545138"/>
            <a:ext cx="396875" cy="133350"/>
            <a:chOff x="346" y="699"/>
            <a:chExt cx="171" cy="58"/>
          </a:xfrm>
        </p:grpSpPr>
        <p:sp>
          <p:nvSpPr>
            <p:cNvPr id="12566" name="WordArt 278">
              <a:extLst>
                <a:ext uri="{FF2B5EF4-FFF2-40B4-BE49-F238E27FC236}">
                  <a16:creationId xmlns:a16="http://schemas.microsoft.com/office/drawing/2014/main" id="{F95AEB16-F3A7-4E25-BBAC-0FB793AB52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2567" name="WordArt 279">
              <a:extLst>
                <a:ext uri="{FF2B5EF4-FFF2-40B4-BE49-F238E27FC236}">
                  <a16:creationId xmlns:a16="http://schemas.microsoft.com/office/drawing/2014/main" id="{999BC68E-FC61-43BB-9C12-9A6D8418C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2568" name="Group 280">
            <a:extLst>
              <a:ext uri="{FF2B5EF4-FFF2-40B4-BE49-F238E27FC236}">
                <a16:creationId xmlns:a16="http://schemas.microsoft.com/office/drawing/2014/main" id="{9C35F2FD-E5C9-40A9-9D19-2D88B62CE88C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3833813"/>
            <a:ext cx="530225" cy="133350"/>
            <a:chOff x="828" y="699"/>
            <a:chExt cx="230" cy="58"/>
          </a:xfrm>
        </p:grpSpPr>
        <p:sp>
          <p:nvSpPr>
            <p:cNvPr id="12569" name="WordArt 281">
              <a:extLst>
                <a:ext uri="{FF2B5EF4-FFF2-40B4-BE49-F238E27FC236}">
                  <a16:creationId xmlns:a16="http://schemas.microsoft.com/office/drawing/2014/main" id="{AC3ED0FF-56A9-42B3-BD35-0CAE9D2AEA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2570" name="WordArt 282">
              <a:extLst>
                <a:ext uri="{FF2B5EF4-FFF2-40B4-BE49-F238E27FC236}">
                  <a16:creationId xmlns:a16="http://schemas.microsoft.com/office/drawing/2014/main" id="{C65C4D58-5D15-4E17-904F-51932E427D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2571" name="Group 283">
            <a:extLst>
              <a:ext uri="{FF2B5EF4-FFF2-40B4-BE49-F238E27FC236}">
                <a16:creationId xmlns:a16="http://schemas.microsoft.com/office/drawing/2014/main" id="{0278B0F8-66B0-499E-A6F6-C9C929149BFD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5634038"/>
            <a:ext cx="396875" cy="133350"/>
            <a:chOff x="374" y="869"/>
            <a:chExt cx="171" cy="58"/>
          </a:xfrm>
        </p:grpSpPr>
        <p:sp>
          <p:nvSpPr>
            <p:cNvPr id="12572" name="WordArt 284">
              <a:extLst>
                <a:ext uri="{FF2B5EF4-FFF2-40B4-BE49-F238E27FC236}">
                  <a16:creationId xmlns:a16="http://schemas.microsoft.com/office/drawing/2014/main" id="{C5F6AC7C-2459-4735-962D-65E634ED59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2573" name="WordArt 285">
              <a:extLst>
                <a:ext uri="{FF2B5EF4-FFF2-40B4-BE49-F238E27FC236}">
                  <a16:creationId xmlns:a16="http://schemas.microsoft.com/office/drawing/2014/main" id="{547C4415-4F87-4102-94E6-876515A92B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2574" name="Group 286">
            <a:extLst>
              <a:ext uri="{FF2B5EF4-FFF2-40B4-BE49-F238E27FC236}">
                <a16:creationId xmlns:a16="http://schemas.microsoft.com/office/drawing/2014/main" id="{954414FC-B071-4E33-995C-0FDE4D5AC96C}"/>
              </a:ext>
            </a:extLst>
          </p:cNvPr>
          <p:cNvGrpSpPr>
            <a:grpSpLocks/>
          </p:cNvGrpSpPr>
          <p:nvPr/>
        </p:nvGrpSpPr>
        <p:grpSpPr bwMode="auto">
          <a:xfrm>
            <a:off x="1814513" y="6175375"/>
            <a:ext cx="530225" cy="133350"/>
            <a:chOff x="856" y="869"/>
            <a:chExt cx="230" cy="58"/>
          </a:xfrm>
        </p:grpSpPr>
        <p:sp>
          <p:nvSpPr>
            <p:cNvPr id="12575" name="WordArt 287">
              <a:extLst>
                <a:ext uri="{FF2B5EF4-FFF2-40B4-BE49-F238E27FC236}">
                  <a16:creationId xmlns:a16="http://schemas.microsoft.com/office/drawing/2014/main" id="{AAC77948-9067-4704-B6E5-41D72678CA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2576" name="WordArt 288">
              <a:extLst>
                <a:ext uri="{FF2B5EF4-FFF2-40B4-BE49-F238E27FC236}">
                  <a16:creationId xmlns:a16="http://schemas.microsoft.com/office/drawing/2014/main" id="{3E417E07-8B6D-446E-99D1-A775C38A09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2577" name="Group 289">
            <a:extLst>
              <a:ext uri="{FF2B5EF4-FFF2-40B4-BE49-F238E27FC236}">
                <a16:creationId xmlns:a16="http://schemas.microsoft.com/office/drawing/2014/main" id="{9BC48109-0811-4635-87AA-46129FDE2AE5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3833813"/>
            <a:ext cx="396875" cy="133350"/>
            <a:chOff x="374" y="982"/>
            <a:chExt cx="171" cy="58"/>
          </a:xfrm>
        </p:grpSpPr>
        <p:sp>
          <p:nvSpPr>
            <p:cNvPr id="12578" name="WordArt 290">
              <a:extLst>
                <a:ext uri="{FF2B5EF4-FFF2-40B4-BE49-F238E27FC236}">
                  <a16:creationId xmlns:a16="http://schemas.microsoft.com/office/drawing/2014/main" id="{598DB834-8834-4015-9B10-514636464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2579" name="WordArt 291">
              <a:extLst>
                <a:ext uri="{FF2B5EF4-FFF2-40B4-BE49-F238E27FC236}">
                  <a16:creationId xmlns:a16="http://schemas.microsoft.com/office/drawing/2014/main" id="{4EEE72B1-AFA2-44C5-A244-719B3B2FB8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2580" name="Group 292">
            <a:extLst>
              <a:ext uri="{FF2B5EF4-FFF2-40B4-BE49-F238E27FC236}">
                <a16:creationId xmlns:a16="http://schemas.microsoft.com/office/drawing/2014/main" id="{11F79E11-22C3-4370-AE91-DA6D8845EC9D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8064500"/>
            <a:ext cx="530225" cy="133350"/>
            <a:chOff x="856" y="982"/>
            <a:chExt cx="230" cy="58"/>
          </a:xfrm>
        </p:grpSpPr>
        <p:sp>
          <p:nvSpPr>
            <p:cNvPr id="12581" name="WordArt 293">
              <a:extLst>
                <a:ext uri="{FF2B5EF4-FFF2-40B4-BE49-F238E27FC236}">
                  <a16:creationId xmlns:a16="http://schemas.microsoft.com/office/drawing/2014/main" id="{A6F79E3A-274D-466C-B86F-1BBBFDFDDC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2582" name="WordArt 294">
              <a:extLst>
                <a:ext uri="{FF2B5EF4-FFF2-40B4-BE49-F238E27FC236}">
                  <a16:creationId xmlns:a16="http://schemas.microsoft.com/office/drawing/2014/main" id="{5E844EA7-5F8E-42A2-885B-3951A47AB7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2583" name="Group 295">
            <a:extLst>
              <a:ext uri="{FF2B5EF4-FFF2-40B4-BE49-F238E27FC236}">
                <a16:creationId xmlns:a16="http://schemas.microsoft.com/office/drawing/2014/main" id="{B164CC25-0CBF-4BCF-A7C2-617F17DF3FFB}"/>
              </a:ext>
            </a:extLst>
          </p:cNvPr>
          <p:cNvGrpSpPr>
            <a:grpSpLocks/>
          </p:cNvGrpSpPr>
          <p:nvPr/>
        </p:nvGrpSpPr>
        <p:grpSpPr bwMode="auto">
          <a:xfrm>
            <a:off x="5684838" y="3652838"/>
            <a:ext cx="530225" cy="133350"/>
            <a:chOff x="828" y="1125"/>
            <a:chExt cx="230" cy="58"/>
          </a:xfrm>
        </p:grpSpPr>
        <p:sp>
          <p:nvSpPr>
            <p:cNvPr id="12584" name="WordArt 296">
              <a:extLst>
                <a:ext uri="{FF2B5EF4-FFF2-40B4-BE49-F238E27FC236}">
                  <a16:creationId xmlns:a16="http://schemas.microsoft.com/office/drawing/2014/main" id="{5C81D203-0438-4C32-9043-2AD7375C5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2585" name="WordArt 297">
              <a:extLst>
                <a:ext uri="{FF2B5EF4-FFF2-40B4-BE49-F238E27FC236}">
                  <a16:creationId xmlns:a16="http://schemas.microsoft.com/office/drawing/2014/main" id="{C8B61877-CF59-483A-8CC6-DD716AD73D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2586" name="Group 298">
            <a:extLst>
              <a:ext uri="{FF2B5EF4-FFF2-40B4-BE49-F238E27FC236}">
                <a16:creationId xmlns:a16="http://schemas.microsoft.com/office/drawing/2014/main" id="{CCBBB071-DD47-428F-A563-4EC494AA161C}"/>
              </a:ext>
            </a:extLst>
          </p:cNvPr>
          <p:cNvGrpSpPr>
            <a:grpSpLocks/>
          </p:cNvGrpSpPr>
          <p:nvPr/>
        </p:nvGrpSpPr>
        <p:grpSpPr bwMode="auto">
          <a:xfrm>
            <a:off x="2062163" y="7613650"/>
            <a:ext cx="396875" cy="133350"/>
            <a:chOff x="346" y="1238"/>
            <a:chExt cx="171" cy="58"/>
          </a:xfrm>
        </p:grpSpPr>
        <p:sp>
          <p:nvSpPr>
            <p:cNvPr id="12587" name="WordArt 299">
              <a:extLst>
                <a:ext uri="{FF2B5EF4-FFF2-40B4-BE49-F238E27FC236}">
                  <a16:creationId xmlns:a16="http://schemas.microsoft.com/office/drawing/2014/main" id="{0D36D57C-48D3-4812-B7BE-E06A579DC4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2588" name="WordArt 300">
              <a:extLst>
                <a:ext uri="{FF2B5EF4-FFF2-40B4-BE49-F238E27FC236}">
                  <a16:creationId xmlns:a16="http://schemas.microsoft.com/office/drawing/2014/main" id="{555027D2-0A8F-43AD-A320-C1D1D3E968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2589" name="Group 301">
            <a:extLst>
              <a:ext uri="{FF2B5EF4-FFF2-40B4-BE49-F238E27FC236}">
                <a16:creationId xmlns:a16="http://schemas.microsoft.com/office/drawing/2014/main" id="{56113E7C-FF2B-4505-AC35-BAD2FA28494B}"/>
              </a:ext>
            </a:extLst>
          </p:cNvPr>
          <p:cNvGrpSpPr>
            <a:grpSpLocks/>
          </p:cNvGrpSpPr>
          <p:nvPr/>
        </p:nvGrpSpPr>
        <p:grpSpPr bwMode="auto">
          <a:xfrm>
            <a:off x="1814513" y="4552950"/>
            <a:ext cx="530225" cy="133350"/>
            <a:chOff x="828" y="1238"/>
            <a:chExt cx="230" cy="58"/>
          </a:xfrm>
        </p:grpSpPr>
        <p:sp>
          <p:nvSpPr>
            <p:cNvPr id="12590" name="WordArt 302">
              <a:extLst>
                <a:ext uri="{FF2B5EF4-FFF2-40B4-BE49-F238E27FC236}">
                  <a16:creationId xmlns:a16="http://schemas.microsoft.com/office/drawing/2014/main" id="{A08ED2EE-154A-4DB6-944B-4B5BBEEFA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2591" name="WordArt 303">
              <a:extLst>
                <a:ext uri="{FF2B5EF4-FFF2-40B4-BE49-F238E27FC236}">
                  <a16:creationId xmlns:a16="http://schemas.microsoft.com/office/drawing/2014/main" id="{A7044C13-A039-457F-8CD5-6F9001F53F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2592" name="Group 304">
            <a:extLst>
              <a:ext uri="{FF2B5EF4-FFF2-40B4-BE49-F238E27FC236}">
                <a16:creationId xmlns:a16="http://schemas.microsoft.com/office/drawing/2014/main" id="{E3B771BA-2E41-4407-A0F4-2C71573F949F}"/>
              </a:ext>
            </a:extLst>
          </p:cNvPr>
          <p:cNvGrpSpPr>
            <a:grpSpLocks/>
          </p:cNvGrpSpPr>
          <p:nvPr/>
        </p:nvGrpSpPr>
        <p:grpSpPr bwMode="auto">
          <a:xfrm>
            <a:off x="8093075" y="3833813"/>
            <a:ext cx="396875" cy="133350"/>
            <a:chOff x="374" y="1435"/>
            <a:chExt cx="171" cy="58"/>
          </a:xfrm>
        </p:grpSpPr>
        <p:sp>
          <p:nvSpPr>
            <p:cNvPr id="12593" name="WordArt 305">
              <a:extLst>
                <a:ext uri="{FF2B5EF4-FFF2-40B4-BE49-F238E27FC236}">
                  <a16:creationId xmlns:a16="http://schemas.microsoft.com/office/drawing/2014/main" id="{A03F19E0-8656-461C-B4F1-F7286C5CA0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2594" name="WordArt 306">
              <a:extLst>
                <a:ext uri="{FF2B5EF4-FFF2-40B4-BE49-F238E27FC236}">
                  <a16:creationId xmlns:a16="http://schemas.microsoft.com/office/drawing/2014/main" id="{1C58F33C-E608-4A1B-BF46-A94B64F6D0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2595" name="Group 307">
            <a:extLst>
              <a:ext uri="{FF2B5EF4-FFF2-40B4-BE49-F238E27FC236}">
                <a16:creationId xmlns:a16="http://schemas.microsoft.com/office/drawing/2014/main" id="{85D4B4D8-9D0A-4954-B001-C1E7093B3CF8}"/>
              </a:ext>
            </a:extLst>
          </p:cNvPr>
          <p:cNvGrpSpPr>
            <a:grpSpLocks/>
          </p:cNvGrpSpPr>
          <p:nvPr/>
        </p:nvGrpSpPr>
        <p:grpSpPr bwMode="auto">
          <a:xfrm>
            <a:off x="10275888" y="3563938"/>
            <a:ext cx="530225" cy="133350"/>
            <a:chOff x="856" y="1435"/>
            <a:chExt cx="230" cy="58"/>
          </a:xfrm>
        </p:grpSpPr>
        <p:sp>
          <p:nvSpPr>
            <p:cNvPr id="12596" name="WordArt 308">
              <a:extLst>
                <a:ext uri="{FF2B5EF4-FFF2-40B4-BE49-F238E27FC236}">
                  <a16:creationId xmlns:a16="http://schemas.microsoft.com/office/drawing/2014/main" id="{C4EE54E7-E868-4EC1-874C-4A767BBAC0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2597" name="WordArt 309">
              <a:extLst>
                <a:ext uri="{FF2B5EF4-FFF2-40B4-BE49-F238E27FC236}">
                  <a16:creationId xmlns:a16="http://schemas.microsoft.com/office/drawing/2014/main" id="{542420B8-2ADE-4B33-9AA1-75E7B5D48F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2598" name="Group 310">
            <a:extLst>
              <a:ext uri="{FF2B5EF4-FFF2-40B4-BE49-F238E27FC236}">
                <a16:creationId xmlns:a16="http://schemas.microsoft.com/office/drawing/2014/main" id="{B0307319-328B-4DA1-9F49-F06106AB1219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467475"/>
            <a:ext cx="396875" cy="133350"/>
            <a:chOff x="374" y="1548"/>
            <a:chExt cx="171" cy="58"/>
          </a:xfrm>
        </p:grpSpPr>
        <p:sp>
          <p:nvSpPr>
            <p:cNvPr id="12599" name="WordArt 311">
              <a:extLst>
                <a:ext uri="{FF2B5EF4-FFF2-40B4-BE49-F238E27FC236}">
                  <a16:creationId xmlns:a16="http://schemas.microsoft.com/office/drawing/2014/main" id="{F8441BF4-12BD-4A6D-8718-D7AC1E8228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2600" name="WordArt 312">
              <a:extLst>
                <a:ext uri="{FF2B5EF4-FFF2-40B4-BE49-F238E27FC236}">
                  <a16:creationId xmlns:a16="http://schemas.microsoft.com/office/drawing/2014/main" id="{6BD99966-8B12-4BB0-B3F0-F778539C4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2601" name="Group 313">
            <a:extLst>
              <a:ext uri="{FF2B5EF4-FFF2-40B4-BE49-F238E27FC236}">
                <a16:creationId xmlns:a16="http://schemas.microsoft.com/office/drawing/2014/main" id="{86CB98EF-9535-484B-BB0A-BA47A4F2C4BB}"/>
              </a:ext>
            </a:extLst>
          </p:cNvPr>
          <p:cNvGrpSpPr>
            <a:grpSpLocks/>
          </p:cNvGrpSpPr>
          <p:nvPr/>
        </p:nvGrpSpPr>
        <p:grpSpPr bwMode="auto">
          <a:xfrm>
            <a:off x="7124700" y="7794625"/>
            <a:ext cx="530225" cy="133350"/>
            <a:chOff x="856" y="1548"/>
            <a:chExt cx="230" cy="58"/>
          </a:xfrm>
        </p:grpSpPr>
        <p:sp>
          <p:nvSpPr>
            <p:cNvPr id="12602" name="WordArt 314">
              <a:extLst>
                <a:ext uri="{FF2B5EF4-FFF2-40B4-BE49-F238E27FC236}">
                  <a16:creationId xmlns:a16="http://schemas.microsoft.com/office/drawing/2014/main" id="{3D64612D-2D1A-4023-A3AD-949724C250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2603" name="WordArt 315">
              <a:extLst>
                <a:ext uri="{FF2B5EF4-FFF2-40B4-BE49-F238E27FC236}">
                  <a16:creationId xmlns:a16="http://schemas.microsoft.com/office/drawing/2014/main" id="{FD3B0030-DDB1-4F69-BC19-22FC14B41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2604" name="Group 316">
            <a:extLst>
              <a:ext uri="{FF2B5EF4-FFF2-40B4-BE49-F238E27FC236}">
                <a16:creationId xmlns:a16="http://schemas.microsoft.com/office/drawing/2014/main" id="{144F4121-071B-41FB-83D8-E0BEF6EF4F95}"/>
              </a:ext>
            </a:extLst>
          </p:cNvPr>
          <p:cNvGrpSpPr>
            <a:grpSpLocks/>
          </p:cNvGrpSpPr>
          <p:nvPr/>
        </p:nvGrpSpPr>
        <p:grpSpPr bwMode="auto">
          <a:xfrm>
            <a:off x="10342563" y="5273675"/>
            <a:ext cx="396875" cy="133350"/>
            <a:chOff x="346" y="1691"/>
            <a:chExt cx="171" cy="58"/>
          </a:xfrm>
        </p:grpSpPr>
        <p:sp>
          <p:nvSpPr>
            <p:cNvPr id="12605" name="WordArt 317">
              <a:extLst>
                <a:ext uri="{FF2B5EF4-FFF2-40B4-BE49-F238E27FC236}">
                  <a16:creationId xmlns:a16="http://schemas.microsoft.com/office/drawing/2014/main" id="{1AB3841F-B0E3-424F-AABD-AC844FB44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2606" name="WordArt 318">
              <a:extLst>
                <a:ext uri="{FF2B5EF4-FFF2-40B4-BE49-F238E27FC236}">
                  <a16:creationId xmlns:a16="http://schemas.microsoft.com/office/drawing/2014/main" id="{86E6849C-9A12-4B8B-BBE2-0179D656D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2607" name="Group 319">
            <a:extLst>
              <a:ext uri="{FF2B5EF4-FFF2-40B4-BE49-F238E27FC236}">
                <a16:creationId xmlns:a16="http://schemas.microsoft.com/office/drawing/2014/main" id="{1FD1FF5D-BDBA-4CC6-93B6-E9C06CB1E225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022600"/>
            <a:ext cx="396875" cy="133350"/>
            <a:chOff x="346" y="1804"/>
            <a:chExt cx="171" cy="58"/>
          </a:xfrm>
        </p:grpSpPr>
        <p:sp>
          <p:nvSpPr>
            <p:cNvPr id="12608" name="WordArt 320">
              <a:extLst>
                <a:ext uri="{FF2B5EF4-FFF2-40B4-BE49-F238E27FC236}">
                  <a16:creationId xmlns:a16="http://schemas.microsoft.com/office/drawing/2014/main" id="{5B9D4061-3564-41B1-88DB-4D7F6F7BE1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2609" name="WordArt 321">
              <a:extLst>
                <a:ext uri="{FF2B5EF4-FFF2-40B4-BE49-F238E27FC236}">
                  <a16:creationId xmlns:a16="http://schemas.microsoft.com/office/drawing/2014/main" id="{F0E79D90-A697-4299-9FF8-A590D8076C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2610" name="Group 322">
            <a:extLst>
              <a:ext uri="{FF2B5EF4-FFF2-40B4-BE49-F238E27FC236}">
                <a16:creationId xmlns:a16="http://schemas.microsoft.com/office/drawing/2014/main" id="{202A8BC2-C943-4FE9-8A4A-26BCFBDBB7E1}"/>
              </a:ext>
            </a:extLst>
          </p:cNvPr>
          <p:cNvGrpSpPr>
            <a:grpSpLocks/>
          </p:cNvGrpSpPr>
          <p:nvPr/>
        </p:nvGrpSpPr>
        <p:grpSpPr bwMode="auto">
          <a:xfrm>
            <a:off x="5211763" y="6894513"/>
            <a:ext cx="396875" cy="133350"/>
            <a:chOff x="374" y="1974"/>
            <a:chExt cx="171" cy="58"/>
          </a:xfrm>
        </p:grpSpPr>
        <p:sp>
          <p:nvSpPr>
            <p:cNvPr id="12611" name="WordArt 323">
              <a:extLst>
                <a:ext uri="{FF2B5EF4-FFF2-40B4-BE49-F238E27FC236}">
                  <a16:creationId xmlns:a16="http://schemas.microsoft.com/office/drawing/2014/main" id="{E5A774DC-74D6-45D1-B7B9-E4670EC28A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2612" name="WordArt 324">
              <a:extLst>
                <a:ext uri="{FF2B5EF4-FFF2-40B4-BE49-F238E27FC236}">
                  <a16:creationId xmlns:a16="http://schemas.microsoft.com/office/drawing/2014/main" id="{E86B4F19-D215-466F-BB23-1BC9A5119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2613" name="Group 325">
            <a:extLst>
              <a:ext uri="{FF2B5EF4-FFF2-40B4-BE49-F238E27FC236}">
                <a16:creationId xmlns:a16="http://schemas.microsoft.com/office/drawing/2014/main" id="{4B8790A7-BC4B-4DEE-B1DF-FE70DF58C210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7097713"/>
            <a:ext cx="396875" cy="133350"/>
            <a:chOff x="374" y="2087"/>
            <a:chExt cx="171" cy="58"/>
          </a:xfrm>
        </p:grpSpPr>
        <p:sp>
          <p:nvSpPr>
            <p:cNvPr id="12614" name="WordArt 326">
              <a:extLst>
                <a:ext uri="{FF2B5EF4-FFF2-40B4-BE49-F238E27FC236}">
                  <a16:creationId xmlns:a16="http://schemas.microsoft.com/office/drawing/2014/main" id="{32AEA3F6-AEEA-414E-864A-51541667FA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2615" name="WordArt 327">
              <a:extLst>
                <a:ext uri="{FF2B5EF4-FFF2-40B4-BE49-F238E27FC236}">
                  <a16:creationId xmlns:a16="http://schemas.microsoft.com/office/drawing/2014/main" id="{0766D241-F0D4-4647-A7D2-EA74CB0F3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2616" name="Group 328">
            <a:extLst>
              <a:ext uri="{FF2B5EF4-FFF2-40B4-BE49-F238E27FC236}">
                <a16:creationId xmlns:a16="http://schemas.microsoft.com/office/drawing/2014/main" id="{686342A2-464B-4686-9A1A-AE0B8FB3CC35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6831013"/>
            <a:ext cx="269875" cy="130175"/>
            <a:chOff x="91" y="1437"/>
            <a:chExt cx="115" cy="56"/>
          </a:xfrm>
        </p:grpSpPr>
        <p:sp>
          <p:nvSpPr>
            <p:cNvPr id="12617" name="WordArt 329">
              <a:extLst>
                <a:ext uri="{FF2B5EF4-FFF2-40B4-BE49-F238E27FC236}">
                  <a16:creationId xmlns:a16="http://schemas.microsoft.com/office/drawing/2014/main" id="{D1398217-05B9-4B8B-9DA4-2099E347C2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2618" name="WordArt 330">
              <a:extLst>
                <a:ext uri="{FF2B5EF4-FFF2-40B4-BE49-F238E27FC236}">
                  <a16:creationId xmlns:a16="http://schemas.microsoft.com/office/drawing/2014/main" id="{933EE591-CF22-45F9-802D-776A29E4F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2619" name="Group 331">
            <a:extLst>
              <a:ext uri="{FF2B5EF4-FFF2-40B4-BE49-F238E27FC236}">
                <a16:creationId xmlns:a16="http://schemas.microsoft.com/office/drawing/2014/main" id="{33713BED-408C-4883-AFC4-35D5F1129D8C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605588"/>
            <a:ext cx="269875" cy="130175"/>
            <a:chOff x="91" y="1551"/>
            <a:chExt cx="115" cy="56"/>
          </a:xfrm>
        </p:grpSpPr>
        <p:sp>
          <p:nvSpPr>
            <p:cNvPr id="12620" name="WordArt 332">
              <a:extLst>
                <a:ext uri="{FF2B5EF4-FFF2-40B4-BE49-F238E27FC236}">
                  <a16:creationId xmlns:a16="http://schemas.microsoft.com/office/drawing/2014/main" id="{DC1A0958-2474-4493-8E0C-4F8C417D9E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2621" name="WordArt 333">
              <a:extLst>
                <a:ext uri="{FF2B5EF4-FFF2-40B4-BE49-F238E27FC236}">
                  <a16:creationId xmlns:a16="http://schemas.microsoft.com/office/drawing/2014/main" id="{8E6236DD-8081-493A-91FC-985451777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2622" name="Group 334">
            <a:extLst>
              <a:ext uri="{FF2B5EF4-FFF2-40B4-BE49-F238E27FC236}">
                <a16:creationId xmlns:a16="http://schemas.microsoft.com/office/drawing/2014/main" id="{A4DBE836-FE7C-4203-AC70-5E39F5B0EED8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6084888"/>
            <a:ext cx="269875" cy="130175"/>
            <a:chOff x="147" y="1663"/>
            <a:chExt cx="115" cy="56"/>
          </a:xfrm>
        </p:grpSpPr>
        <p:sp>
          <p:nvSpPr>
            <p:cNvPr id="12623" name="WordArt 335">
              <a:extLst>
                <a:ext uri="{FF2B5EF4-FFF2-40B4-BE49-F238E27FC236}">
                  <a16:creationId xmlns:a16="http://schemas.microsoft.com/office/drawing/2014/main" id="{7449B1B3-1CCA-4245-BDE3-3A374B96C3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2624" name="WordArt 336">
              <a:extLst>
                <a:ext uri="{FF2B5EF4-FFF2-40B4-BE49-F238E27FC236}">
                  <a16:creationId xmlns:a16="http://schemas.microsoft.com/office/drawing/2014/main" id="{78110FAA-B4C7-4DBF-B55F-EB405AEC7E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2625" name="Group 337">
            <a:extLst>
              <a:ext uri="{FF2B5EF4-FFF2-40B4-BE49-F238E27FC236}">
                <a16:creationId xmlns:a16="http://schemas.microsoft.com/office/drawing/2014/main" id="{55B793FD-572C-4DA2-820F-CA10DC3E4702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615238"/>
            <a:ext cx="269875" cy="130175"/>
            <a:chOff x="147" y="1777"/>
            <a:chExt cx="115" cy="56"/>
          </a:xfrm>
        </p:grpSpPr>
        <p:sp>
          <p:nvSpPr>
            <p:cNvPr id="12626" name="WordArt 338">
              <a:extLst>
                <a:ext uri="{FF2B5EF4-FFF2-40B4-BE49-F238E27FC236}">
                  <a16:creationId xmlns:a16="http://schemas.microsoft.com/office/drawing/2014/main" id="{E8E777FE-E8A2-4D2D-A65B-9F4F85EE54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2627" name="WordArt 339">
              <a:extLst>
                <a:ext uri="{FF2B5EF4-FFF2-40B4-BE49-F238E27FC236}">
                  <a16:creationId xmlns:a16="http://schemas.microsoft.com/office/drawing/2014/main" id="{13C31A5B-0CE0-449B-84CE-6D4AEB3ECC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2628" name="Group 340">
            <a:extLst>
              <a:ext uri="{FF2B5EF4-FFF2-40B4-BE49-F238E27FC236}">
                <a16:creationId xmlns:a16="http://schemas.microsoft.com/office/drawing/2014/main" id="{021009C4-96D6-49E5-8514-53C5AE4B474D}"/>
              </a:ext>
            </a:extLst>
          </p:cNvPr>
          <p:cNvGrpSpPr>
            <a:grpSpLocks/>
          </p:cNvGrpSpPr>
          <p:nvPr/>
        </p:nvGrpSpPr>
        <p:grpSpPr bwMode="auto">
          <a:xfrm>
            <a:off x="3656013" y="6265863"/>
            <a:ext cx="269875" cy="130175"/>
            <a:chOff x="120" y="1947"/>
            <a:chExt cx="115" cy="56"/>
          </a:xfrm>
        </p:grpSpPr>
        <p:sp>
          <p:nvSpPr>
            <p:cNvPr id="12629" name="WordArt 341">
              <a:extLst>
                <a:ext uri="{FF2B5EF4-FFF2-40B4-BE49-F238E27FC236}">
                  <a16:creationId xmlns:a16="http://schemas.microsoft.com/office/drawing/2014/main" id="{9CC79E62-D3E8-4E0E-AC71-DEC16D18FA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2630" name="WordArt 342">
              <a:extLst>
                <a:ext uri="{FF2B5EF4-FFF2-40B4-BE49-F238E27FC236}">
                  <a16:creationId xmlns:a16="http://schemas.microsoft.com/office/drawing/2014/main" id="{CBA44D10-E963-4421-A0E5-C17A9C69CB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2631" name="Group 343">
            <a:extLst>
              <a:ext uri="{FF2B5EF4-FFF2-40B4-BE49-F238E27FC236}">
                <a16:creationId xmlns:a16="http://schemas.microsoft.com/office/drawing/2014/main" id="{1D5AB1DB-4BB7-4EC0-95F8-377552BE474F}"/>
              </a:ext>
            </a:extLst>
          </p:cNvPr>
          <p:cNvGrpSpPr>
            <a:grpSpLocks/>
          </p:cNvGrpSpPr>
          <p:nvPr/>
        </p:nvGrpSpPr>
        <p:grpSpPr bwMode="auto">
          <a:xfrm>
            <a:off x="4556125" y="6875463"/>
            <a:ext cx="269875" cy="130175"/>
            <a:chOff x="120" y="2061"/>
            <a:chExt cx="115" cy="56"/>
          </a:xfrm>
        </p:grpSpPr>
        <p:sp>
          <p:nvSpPr>
            <p:cNvPr id="12632" name="WordArt 344">
              <a:extLst>
                <a:ext uri="{FF2B5EF4-FFF2-40B4-BE49-F238E27FC236}">
                  <a16:creationId xmlns:a16="http://schemas.microsoft.com/office/drawing/2014/main" id="{467D8476-4E77-455D-969A-5750180B1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2633" name="WordArt 345">
              <a:extLst>
                <a:ext uri="{FF2B5EF4-FFF2-40B4-BE49-F238E27FC236}">
                  <a16:creationId xmlns:a16="http://schemas.microsoft.com/office/drawing/2014/main" id="{847B22B5-2612-4958-8FF1-42827CF824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2634" name="Group 346">
            <a:extLst>
              <a:ext uri="{FF2B5EF4-FFF2-40B4-BE49-F238E27FC236}">
                <a16:creationId xmlns:a16="http://schemas.microsoft.com/office/drawing/2014/main" id="{53BEDC60-E297-4A15-8BF0-BE1D719C2AE0}"/>
              </a:ext>
            </a:extLst>
          </p:cNvPr>
          <p:cNvGrpSpPr>
            <a:grpSpLocks/>
          </p:cNvGrpSpPr>
          <p:nvPr/>
        </p:nvGrpSpPr>
        <p:grpSpPr bwMode="auto">
          <a:xfrm>
            <a:off x="3609975" y="5340350"/>
            <a:ext cx="630238" cy="209550"/>
            <a:chOff x="1239" y="586"/>
            <a:chExt cx="250" cy="83"/>
          </a:xfrm>
        </p:grpSpPr>
        <p:sp>
          <p:nvSpPr>
            <p:cNvPr id="12635" name="WordArt 347">
              <a:extLst>
                <a:ext uri="{FF2B5EF4-FFF2-40B4-BE49-F238E27FC236}">
                  <a16:creationId xmlns:a16="http://schemas.microsoft.com/office/drawing/2014/main" id="{AFBA998E-924A-44DC-84DB-F5A237FEEF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2636" name="WordArt 348">
              <a:extLst>
                <a:ext uri="{FF2B5EF4-FFF2-40B4-BE49-F238E27FC236}">
                  <a16:creationId xmlns:a16="http://schemas.microsoft.com/office/drawing/2014/main" id="{FA6F0FCA-7433-466A-98A7-681083613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  <p:grpSp>
        <p:nvGrpSpPr>
          <p:cNvPr id="12638" name="Group 350">
            <a:extLst>
              <a:ext uri="{FF2B5EF4-FFF2-40B4-BE49-F238E27FC236}">
                <a16:creationId xmlns:a16="http://schemas.microsoft.com/office/drawing/2014/main" id="{C3EF5370-957D-4709-97DA-605AAFEE8A75}"/>
              </a:ext>
            </a:extLst>
          </p:cNvPr>
          <p:cNvGrpSpPr>
            <a:grpSpLocks/>
          </p:cNvGrpSpPr>
          <p:nvPr/>
        </p:nvGrpSpPr>
        <p:grpSpPr bwMode="auto">
          <a:xfrm>
            <a:off x="9018588" y="1652588"/>
            <a:ext cx="396875" cy="133350"/>
            <a:chOff x="346" y="1125"/>
            <a:chExt cx="171" cy="58"/>
          </a:xfrm>
        </p:grpSpPr>
        <p:sp>
          <p:nvSpPr>
            <p:cNvPr id="12639" name="WordArt 351">
              <a:extLst>
                <a:ext uri="{FF2B5EF4-FFF2-40B4-BE49-F238E27FC236}">
                  <a16:creationId xmlns:a16="http://schemas.microsoft.com/office/drawing/2014/main" id="{BDA17FAA-0DA7-4B1B-834D-B02561731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2640" name="WordArt 352">
              <a:extLst>
                <a:ext uri="{FF2B5EF4-FFF2-40B4-BE49-F238E27FC236}">
                  <a16:creationId xmlns:a16="http://schemas.microsoft.com/office/drawing/2014/main" id="{E4BF1420-B773-4501-B191-0CB6786EA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AB17D24A-0376-4F27-A1DC-7CDC3F14E32F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530725"/>
            <a:ext cx="3690938" cy="2655888"/>
            <a:chOff x="1424" y="2854"/>
            <a:chExt cx="2325" cy="1673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FC5C3235-4C71-48FD-8684-653BBFCC9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8DDC70AA-AC14-4519-B471-99A2520DA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9B831A7B-83A0-418D-8F1B-917C279A7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A8B87CCF-F950-4BD9-A141-6C87F56FA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048A3B68-C99E-4659-A413-C17EBAAC0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4C3963EB-CF36-4B16-8FE2-5D98BCF27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2F9E8D04-5755-49CF-8444-36529DEB5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265EE1CC-1528-4DAD-A430-0CF92A877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21" name="Group 13">
            <a:extLst>
              <a:ext uri="{FF2B5EF4-FFF2-40B4-BE49-F238E27FC236}">
                <a16:creationId xmlns:a16="http://schemas.microsoft.com/office/drawing/2014/main" id="{D3B9ACD1-2293-4429-A47E-51E2516F1182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09550"/>
            <a:ext cx="10261600" cy="9317038"/>
            <a:chOff x="743" y="132"/>
            <a:chExt cx="6464" cy="5869"/>
          </a:xfrm>
        </p:grpSpPr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58D67461-1F9D-41EB-9EDC-E6314BF8E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4130"/>
              <a:ext cx="227" cy="198"/>
            </a:xfrm>
            <a:custGeom>
              <a:avLst/>
              <a:gdLst>
                <a:gd name="T0" fmla="*/ 142 w 227"/>
                <a:gd name="T1" fmla="*/ 198 h 198"/>
                <a:gd name="T2" fmla="*/ 85 w 227"/>
                <a:gd name="T3" fmla="*/ 85 h 198"/>
                <a:gd name="T4" fmla="*/ 28 w 227"/>
                <a:gd name="T5" fmla="*/ 113 h 198"/>
                <a:gd name="T6" fmla="*/ 0 w 227"/>
                <a:gd name="T7" fmla="*/ 56 h 198"/>
                <a:gd name="T8" fmla="*/ 57 w 227"/>
                <a:gd name="T9" fmla="*/ 0 h 198"/>
                <a:gd name="T10" fmla="*/ 142 w 227"/>
                <a:gd name="T11" fmla="*/ 0 h 198"/>
                <a:gd name="T12" fmla="*/ 227 w 227"/>
                <a:gd name="T13" fmla="*/ 28 h 198"/>
                <a:gd name="T14" fmla="*/ 227 w 227"/>
                <a:gd name="T15" fmla="*/ 141 h 198"/>
                <a:gd name="T16" fmla="*/ 142 w 227"/>
                <a:gd name="T1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8">
                  <a:moveTo>
                    <a:pt x="142" y="198"/>
                  </a:moveTo>
                  <a:lnTo>
                    <a:pt x="85" y="85"/>
                  </a:lnTo>
                  <a:lnTo>
                    <a:pt x="28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141"/>
                  </a:lnTo>
                  <a:lnTo>
                    <a:pt x="142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AE7826BD-7702-4822-B482-EE3AC1EAB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130"/>
              <a:ext cx="312" cy="425"/>
            </a:xfrm>
            <a:custGeom>
              <a:avLst/>
              <a:gdLst>
                <a:gd name="T0" fmla="*/ 0 w 312"/>
                <a:gd name="T1" fmla="*/ 311 h 425"/>
                <a:gd name="T2" fmla="*/ 28 w 312"/>
                <a:gd name="T3" fmla="*/ 311 h 425"/>
                <a:gd name="T4" fmla="*/ 85 w 312"/>
                <a:gd name="T5" fmla="*/ 368 h 425"/>
                <a:gd name="T6" fmla="*/ 142 w 312"/>
                <a:gd name="T7" fmla="*/ 368 h 425"/>
                <a:gd name="T8" fmla="*/ 142 w 312"/>
                <a:gd name="T9" fmla="*/ 397 h 425"/>
                <a:gd name="T10" fmla="*/ 170 w 312"/>
                <a:gd name="T11" fmla="*/ 425 h 425"/>
                <a:gd name="T12" fmla="*/ 227 w 312"/>
                <a:gd name="T13" fmla="*/ 368 h 425"/>
                <a:gd name="T14" fmla="*/ 255 w 312"/>
                <a:gd name="T15" fmla="*/ 283 h 425"/>
                <a:gd name="T16" fmla="*/ 227 w 312"/>
                <a:gd name="T17" fmla="*/ 255 h 425"/>
                <a:gd name="T18" fmla="*/ 283 w 312"/>
                <a:gd name="T19" fmla="*/ 170 h 425"/>
                <a:gd name="T20" fmla="*/ 312 w 312"/>
                <a:gd name="T21" fmla="*/ 170 h 425"/>
                <a:gd name="T22" fmla="*/ 312 w 312"/>
                <a:gd name="T23" fmla="*/ 113 h 425"/>
                <a:gd name="T24" fmla="*/ 283 w 312"/>
                <a:gd name="T25" fmla="*/ 56 h 425"/>
                <a:gd name="T26" fmla="*/ 198 w 312"/>
                <a:gd name="T27" fmla="*/ 0 h 425"/>
                <a:gd name="T28" fmla="*/ 85 w 312"/>
                <a:gd name="T29" fmla="*/ 28 h 425"/>
                <a:gd name="T30" fmla="*/ 85 w 312"/>
                <a:gd name="T31" fmla="*/ 141 h 425"/>
                <a:gd name="T32" fmla="*/ 0 w 312"/>
                <a:gd name="T33" fmla="*/ 198 h 425"/>
                <a:gd name="T34" fmla="*/ 0 w 312"/>
                <a:gd name="T3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25">
                  <a:moveTo>
                    <a:pt x="0" y="311"/>
                  </a:moveTo>
                  <a:lnTo>
                    <a:pt x="28" y="311"/>
                  </a:lnTo>
                  <a:lnTo>
                    <a:pt x="85" y="368"/>
                  </a:lnTo>
                  <a:lnTo>
                    <a:pt x="142" y="368"/>
                  </a:lnTo>
                  <a:lnTo>
                    <a:pt x="142" y="397"/>
                  </a:lnTo>
                  <a:lnTo>
                    <a:pt x="170" y="425"/>
                  </a:lnTo>
                  <a:lnTo>
                    <a:pt x="227" y="368"/>
                  </a:lnTo>
                  <a:lnTo>
                    <a:pt x="255" y="283"/>
                  </a:lnTo>
                  <a:lnTo>
                    <a:pt x="227" y="255"/>
                  </a:lnTo>
                  <a:lnTo>
                    <a:pt x="283" y="170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28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512BF694-4A57-4F91-8F79-0AE022E92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4243"/>
              <a:ext cx="198" cy="369"/>
            </a:xfrm>
            <a:custGeom>
              <a:avLst/>
              <a:gdLst>
                <a:gd name="T0" fmla="*/ 142 w 198"/>
                <a:gd name="T1" fmla="*/ 0 h 369"/>
                <a:gd name="T2" fmla="*/ 85 w 198"/>
                <a:gd name="T3" fmla="*/ 28 h 369"/>
                <a:gd name="T4" fmla="*/ 113 w 198"/>
                <a:gd name="T5" fmla="*/ 85 h 369"/>
                <a:gd name="T6" fmla="*/ 57 w 198"/>
                <a:gd name="T7" fmla="*/ 57 h 369"/>
                <a:gd name="T8" fmla="*/ 0 w 198"/>
                <a:gd name="T9" fmla="*/ 142 h 369"/>
                <a:gd name="T10" fmla="*/ 28 w 198"/>
                <a:gd name="T11" fmla="*/ 142 h 369"/>
                <a:gd name="T12" fmla="*/ 57 w 198"/>
                <a:gd name="T13" fmla="*/ 113 h 369"/>
                <a:gd name="T14" fmla="*/ 57 w 198"/>
                <a:gd name="T15" fmla="*/ 170 h 369"/>
                <a:gd name="T16" fmla="*/ 0 w 198"/>
                <a:gd name="T17" fmla="*/ 255 h 369"/>
                <a:gd name="T18" fmla="*/ 85 w 198"/>
                <a:gd name="T19" fmla="*/ 369 h 369"/>
                <a:gd name="T20" fmla="*/ 113 w 198"/>
                <a:gd name="T21" fmla="*/ 340 h 369"/>
                <a:gd name="T22" fmla="*/ 198 w 198"/>
                <a:gd name="T23" fmla="*/ 340 h 369"/>
                <a:gd name="T24" fmla="*/ 170 w 198"/>
                <a:gd name="T25" fmla="*/ 255 h 369"/>
                <a:gd name="T26" fmla="*/ 198 w 198"/>
                <a:gd name="T27" fmla="*/ 255 h 369"/>
                <a:gd name="T28" fmla="*/ 170 w 198"/>
                <a:gd name="T29" fmla="*/ 142 h 369"/>
                <a:gd name="T30" fmla="*/ 142 w 198"/>
                <a:gd name="T31" fmla="*/ 113 h 369"/>
                <a:gd name="T32" fmla="*/ 142 w 198"/>
                <a:gd name="T3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369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40"/>
                  </a:lnTo>
                  <a:lnTo>
                    <a:pt x="170" y="255"/>
                  </a:lnTo>
                  <a:lnTo>
                    <a:pt x="198" y="255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4AA8395B-44E8-4F0D-9969-56A7C6D6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4441"/>
              <a:ext cx="142" cy="171"/>
            </a:xfrm>
            <a:custGeom>
              <a:avLst/>
              <a:gdLst>
                <a:gd name="T0" fmla="*/ 113 w 142"/>
                <a:gd name="T1" fmla="*/ 171 h 171"/>
                <a:gd name="T2" fmla="*/ 0 w 142"/>
                <a:gd name="T3" fmla="*/ 114 h 171"/>
                <a:gd name="T4" fmla="*/ 85 w 142"/>
                <a:gd name="T5" fmla="*/ 86 h 171"/>
                <a:gd name="T6" fmla="*/ 56 w 142"/>
                <a:gd name="T7" fmla="*/ 29 h 171"/>
                <a:gd name="T8" fmla="*/ 113 w 142"/>
                <a:gd name="T9" fmla="*/ 0 h 171"/>
                <a:gd name="T10" fmla="*/ 142 w 142"/>
                <a:gd name="T11" fmla="*/ 29 h 171"/>
                <a:gd name="T12" fmla="*/ 113 w 142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13" y="171"/>
                  </a:move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13" y="1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730B6BCA-3963-4742-A8CA-91B439141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5235"/>
              <a:ext cx="198" cy="170"/>
            </a:xfrm>
            <a:custGeom>
              <a:avLst/>
              <a:gdLst>
                <a:gd name="T0" fmla="*/ 170 w 198"/>
                <a:gd name="T1" fmla="*/ 57 h 170"/>
                <a:gd name="T2" fmla="*/ 28 w 198"/>
                <a:gd name="T3" fmla="*/ 0 h 170"/>
                <a:gd name="T4" fmla="*/ 0 w 198"/>
                <a:gd name="T5" fmla="*/ 57 h 170"/>
                <a:gd name="T6" fmla="*/ 56 w 198"/>
                <a:gd name="T7" fmla="*/ 170 h 170"/>
                <a:gd name="T8" fmla="*/ 141 w 198"/>
                <a:gd name="T9" fmla="*/ 170 h 170"/>
                <a:gd name="T10" fmla="*/ 198 w 198"/>
                <a:gd name="T11" fmla="*/ 142 h 170"/>
                <a:gd name="T12" fmla="*/ 170 w 198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70" y="57"/>
                  </a:moveTo>
                  <a:lnTo>
                    <a:pt x="28" y="0"/>
                  </a:lnTo>
                  <a:lnTo>
                    <a:pt x="0" y="57"/>
                  </a:lnTo>
                  <a:lnTo>
                    <a:pt x="56" y="170"/>
                  </a:lnTo>
                  <a:lnTo>
                    <a:pt x="141" y="170"/>
                  </a:lnTo>
                  <a:lnTo>
                    <a:pt x="198" y="142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5710491D-9A4A-423D-B479-246E4DC30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4640"/>
              <a:ext cx="567" cy="879"/>
            </a:xfrm>
            <a:custGeom>
              <a:avLst/>
              <a:gdLst>
                <a:gd name="T0" fmla="*/ 0 w 567"/>
                <a:gd name="T1" fmla="*/ 170 h 879"/>
                <a:gd name="T2" fmla="*/ 85 w 567"/>
                <a:gd name="T3" fmla="*/ 255 h 879"/>
                <a:gd name="T4" fmla="*/ 85 w 567"/>
                <a:gd name="T5" fmla="*/ 312 h 879"/>
                <a:gd name="T6" fmla="*/ 57 w 567"/>
                <a:gd name="T7" fmla="*/ 312 h 879"/>
                <a:gd name="T8" fmla="*/ 142 w 567"/>
                <a:gd name="T9" fmla="*/ 454 h 879"/>
                <a:gd name="T10" fmla="*/ 227 w 567"/>
                <a:gd name="T11" fmla="*/ 539 h 879"/>
                <a:gd name="T12" fmla="*/ 227 w 567"/>
                <a:gd name="T13" fmla="*/ 595 h 879"/>
                <a:gd name="T14" fmla="*/ 255 w 567"/>
                <a:gd name="T15" fmla="*/ 624 h 879"/>
                <a:gd name="T16" fmla="*/ 312 w 567"/>
                <a:gd name="T17" fmla="*/ 510 h 879"/>
                <a:gd name="T18" fmla="*/ 397 w 567"/>
                <a:gd name="T19" fmla="*/ 624 h 879"/>
                <a:gd name="T20" fmla="*/ 341 w 567"/>
                <a:gd name="T21" fmla="*/ 595 h 879"/>
                <a:gd name="T22" fmla="*/ 312 w 567"/>
                <a:gd name="T23" fmla="*/ 652 h 879"/>
                <a:gd name="T24" fmla="*/ 341 w 567"/>
                <a:gd name="T25" fmla="*/ 680 h 879"/>
                <a:gd name="T26" fmla="*/ 255 w 567"/>
                <a:gd name="T27" fmla="*/ 879 h 879"/>
                <a:gd name="T28" fmla="*/ 341 w 567"/>
                <a:gd name="T29" fmla="*/ 850 h 879"/>
                <a:gd name="T30" fmla="*/ 397 w 567"/>
                <a:gd name="T31" fmla="*/ 850 h 879"/>
                <a:gd name="T32" fmla="*/ 539 w 567"/>
                <a:gd name="T33" fmla="*/ 794 h 879"/>
                <a:gd name="T34" fmla="*/ 511 w 567"/>
                <a:gd name="T35" fmla="*/ 624 h 879"/>
                <a:gd name="T36" fmla="*/ 482 w 567"/>
                <a:gd name="T37" fmla="*/ 624 h 879"/>
                <a:gd name="T38" fmla="*/ 482 w 567"/>
                <a:gd name="T39" fmla="*/ 510 h 879"/>
                <a:gd name="T40" fmla="*/ 539 w 567"/>
                <a:gd name="T41" fmla="*/ 482 h 879"/>
                <a:gd name="T42" fmla="*/ 539 w 567"/>
                <a:gd name="T43" fmla="*/ 340 h 879"/>
                <a:gd name="T44" fmla="*/ 567 w 567"/>
                <a:gd name="T45" fmla="*/ 312 h 879"/>
                <a:gd name="T46" fmla="*/ 539 w 567"/>
                <a:gd name="T47" fmla="*/ 227 h 879"/>
                <a:gd name="T48" fmla="*/ 567 w 567"/>
                <a:gd name="T49" fmla="*/ 113 h 879"/>
                <a:gd name="T50" fmla="*/ 511 w 567"/>
                <a:gd name="T51" fmla="*/ 0 h 879"/>
                <a:gd name="T52" fmla="*/ 454 w 567"/>
                <a:gd name="T53" fmla="*/ 28 h 879"/>
                <a:gd name="T54" fmla="*/ 397 w 567"/>
                <a:gd name="T55" fmla="*/ 0 h 879"/>
                <a:gd name="T56" fmla="*/ 341 w 567"/>
                <a:gd name="T57" fmla="*/ 28 h 879"/>
                <a:gd name="T58" fmla="*/ 312 w 567"/>
                <a:gd name="T59" fmla="*/ 0 h 879"/>
                <a:gd name="T60" fmla="*/ 284 w 567"/>
                <a:gd name="T61" fmla="*/ 57 h 879"/>
                <a:gd name="T62" fmla="*/ 341 w 567"/>
                <a:gd name="T63" fmla="*/ 142 h 879"/>
                <a:gd name="T64" fmla="*/ 284 w 567"/>
                <a:gd name="T65" fmla="*/ 198 h 879"/>
                <a:gd name="T66" fmla="*/ 341 w 567"/>
                <a:gd name="T67" fmla="*/ 255 h 879"/>
                <a:gd name="T68" fmla="*/ 369 w 567"/>
                <a:gd name="T69" fmla="*/ 227 h 879"/>
                <a:gd name="T70" fmla="*/ 369 w 567"/>
                <a:gd name="T71" fmla="*/ 170 h 879"/>
                <a:gd name="T72" fmla="*/ 482 w 567"/>
                <a:gd name="T73" fmla="*/ 283 h 879"/>
                <a:gd name="T74" fmla="*/ 454 w 567"/>
                <a:gd name="T75" fmla="*/ 425 h 879"/>
                <a:gd name="T76" fmla="*/ 397 w 567"/>
                <a:gd name="T77" fmla="*/ 340 h 879"/>
                <a:gd name="T78" fmla="*/ 341 w 567"/>
                <a:gd name="T79" fmla="*/ 368 h 879"/>
                <a:gd name="T80" fmla="*/ 312 w 567"/>
                <a:gd name="T81" fmla="*/ 340 h 879"/>
                <a:gd name="T82" fmla="*/ 255 w 567"/>
                <a:gd name="T83" fmla="*/ 170 h 879"/>
                <a:gd name="T84" fmla="*/ 142 w 567"/>
                <a:gd name="T85" fmla="*/ 142 h 879"/>
                <a:gd name="T86" fmla="*/ 85 w 567"/>
                <a:gd name="T87" fmla="*/ 142 h 879"/>
                <a:gd name="T88" fmla="*/ 57 w 567"/>
                <a:gd name="T89" fmla="*/ 170 h 879"/>
                <a:gd name="T90" fmla="*/ 29 w 567"/>
                <a:gd name="T91" fmla="*/ 142 h 879"/>
                <a:gd name="T92" fmla="*/ 0 w 567"/>
                <a:gd name="T93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7" h="879">
                  <a:moveTo>
                    <a:pt x="0" y="170"/>
                  </a:moveTo>
                  <a:lnTo>
                    <a:pt x="85" y="255"/>
                  </a:lnTo>
                  <a:lnTo>
                    <a:pt x="85" y="312"/>
                  </a:lnTo>
                  <a:lnTo>
                    <a:pt x="57" y="312"/>
                  </a:lnTo>
                  <a:lnTo>
                    <a:pt x="142" y="454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255" y="624"/>
                  </a:lnTo>
                  <a:lnTo>
                    <a:pt x="312" y="510"/>
                  </a:lnTo>
                  <a:lnTo>
                    <a:pt x="397" y="624"/>
                  </a:lnTo>
                  <a:lnTo>
                    <a:pt x="341" y="595"/>
                  </a:lnTo>
                  <a:lnTo>
                    <a:pt x="312" y="652"/>
                  </a:lnTo>
                  <a:lnTo>
                    <a:pt x="341" y="680"/>
                  </a:lnTo>
                  <a:lnTo>
                    <a:pt x="255" y="879"/>
                  </a:lnTo>
                  <a:lnTo>
                    <a:pt x="341" y="850"/>
                  </a:lnTo>
                  <a:lnTo>
                    <a:pt x="397" y="850"/>
                  </a:lnTo>
                  <a:lnTo>
                    <a:pt x="539" y="794"/>
                  </a:lnTo>
                  <a:lnTo>
                    <a:pt x="511" y="624"/>
                  </a:lnTo>
                  <a:lnTo>
                    <a:pt x="482" y="624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539" y="227"/>
                  </a:lnTo>
                  <a:lnTo>
                    <a:pt x="567" y="113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1" y="28"/>
                  </a:lnTo>
                  <a:lnTo>
                    <a:pt x="312" y="0"/>
                  </a:lnTo>
                  <a:lnTo>
                    <a:pt x="284" y="57"/>
                  </a:lnTo>
                  <a:lnTo>
                    <a:pt x="341" y="142"/>
                  </a:lnTo>
                  <a:lnTo>
                    <a:pt x="284" y="198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482" y="283"/>
                  </a:lnTo>
                  <a:lnTo>
                    <a:pt x="454" y="425"/>
                  </a:lnTo>
                  <a:lnTo>
                    <a:pt x="397" y="340"/>
                  </a:lnTo>
                  <a:lnTo>
                    <a:pt x="341" y="368"/>
                  </a:lnTo>
                  <a:lnTo>
                    <a:pt x="312" y="340"/>
                  </a:lnTo>
                  <a:lnTo>
                    <a:pt x="255" y="170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F3E28B77-5EEC-4404-BF78-361098425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4527"/>
              <a:ext cx="425" cy="425"/>
            </a:xfrm>
            <a:custGeom>
              <a:avLst/>
              <a:gdLst>
                <a:gd name="T0" fmla="*/ 425 w 425"/>
                <a:gd name="T1" fmla="*/ 141 h 425"/>
                <a:gd name="T2" fmla="*/ 170 w 425"/>
                <a:gd name="T3" fmla="*/ 396 h 425"/>
                <a:gd name="T4" fmla="*/ 85 w 425"/>
                <a:gd name="T5" fmla="*/ 425 h 425"/>
                <a:gd name="T6" fmla="*/ 28 w 425"/>
                <a:gd name="T7" fmla="*/ 340 h 425"/>
                <a:gd name="T8" fmla="*/ 0 w 425"/>
                <a:gd name="T9" fmla="*/ 340 h 425"/>
                <a:gd name="T10" fmla="*/ 85 w 425"/>
                <a:gd name="T11" fmla="*/ 226 h 425"/>
                <a:gd name="T12" fmla="*/ 142 w 425"/>
                <a:gd name="T13" fmla="*/ 141 h 425"/>
                <a:gd name="T14" fmla="*/ 227 w 425"/>
                <a:gd name="T15" fmla="*/ 56 h 425"/>
                <a:gd name="T16" fmla="*/ 284 w 425"/>
                <a:gd name="T17" fmla="*/ 85 h 425"/>
                <a:gd name="T18" fmla="*/ 284 w 425"/>
                <a:gd name="T19" fmla="*/ 28 h 425"/>
                <a:gd name="T20" fmla="*/ 312 w 425"/>
                <a:gd name="T21" fmla="*/ 0 h 425"/>
                <a:gd name="T22" fmla="*/ 369 w 425"/>
                <a:gd name="T23" fmla="*/ 85 h 425"/>
                <a:gd name="T24" fmla="*/ 425 w 425"/>
                <a:gd name="T25" fmla="*/ 85 h 425"/>
                <a:gd name="T26" fmla="*/ 425 w 425"/>
                <a:gd name="T27" fmla="*/ 14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41"/>
                  </a:moveTo>
                  <a:lnTo>
                    <a:pt x="170" y="396"/>
                  </a:lnTo>
                  <a:lnTo>
                    <a:pt x="85" y="425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85" y="226"/>
                  </a:lnTo>
                  <a:lnTo>
                    <a:pt x="142" y="141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25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D07A891C-8EBE-490B-9B82-45ED58C91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5802"/>
              <a:ext cx="114" cy="199"/>
            </a:xfrm>
            <a:custGeom>
              <a:avLst/>
              <a:gdLst>
                <a:gd name="T0" fmla="*/ 85 w 114"/>
                <a:gd name="T1" fmla="*/ 199 h 199"/>
                <a:gd name="T2" fmla="*/ 0 w 114"/>
                <a:gd name="T3" fmla="*/ 142 h 199"/>
                <a:gd name="T4" fmla="*/ 85 w 114"/>
                <a:gd name="T5" fmla="*/ 0 h 199"/>
                <a:gd name="T6" fmla="*/ 114 w 114"/>
                <a:gd name="T7" fmla="*/ 57 h 199"/>
                <a:gd name="T8" fmla="*/ 85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85" y="199"/>
                  </a:moveTo>
                  <a:lnTo>
                    <a:pt x="0" y="142"/>
                  </a:lnTo>
                  <a:lnTo>
                    <a:pt x="85" y="0"/>
                  </a:lnTo>
                  <a:lnTo>
                    <a:pt x="114" y="57"/>
                  </a:lnTo>
                  <a:lnTo>
                    <a:pt x="85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012D902A-2B2A-4C56-9ED7-7D7CA23BA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5122"/>
              <a:ext cx="680" cy="737"/>
            </a:xfrm>
            <a:custGeom>
              <a:avLst/>
              <a:gdLst>
                <a:gd name="T0" fmla="*/ 56 w 680"/>
                <a:gd name="T1" fmla="*/ 652 h 737"/>
                <a:gd name="T2" fmla="*/ 0 w 680"/>
                <a:gd name="T3" fmla="*/ 595 h 737"/>
                <a:gd name="T4" fmla="*/ 0 w 680"/>
                <a:gd name="T5" fmla="*/ 510 h 737"/>
                <a:gd name="T6" fmla="*/ 141 w 680"/>
                <a:gd name="T7" fmla="*/ 425 h 737"/>
                <a:gd name="T8" fmla="*/ 170 w 680"/>
                <a:gd name="T9" fmla="*/ 397 h 737"/>
                <a:gd name="T10" fmla="*/ 255 w 680"/>
                <a:gd name="T11" fmla="*/ 368 h 737"/>
                <a:gd name="T12" fmla="*/ 283 w 680"/>
                <a:gd name="T13" fmla="*/ 312 h 737"/>
                <a:gd name="T14" fmla="*/ 226 w 680"/>
                <a:gd name="T15" fmla="*/ 283 h 737"/>
                <a:gd name="T16" fmla="*/ 226 w 680"/>
                <a:gd name="T17" fmla="*/ 198 h 737"/>
                <a:gd name="T18" fmla="*/ 255 w 680"/>
                <a:gd name="T19" fmla="*/ 85 h 737"/>
                <a:gd name="T20" fmla="*/ 368 w 680"/>
                <a:gd name="T21" fmla="*/ 0 h 737"/>
                <a:gd name="T22" fmla="*/ 396 w 680"/>
                <a:gd name="T23" fmla="*/ 0 h 737"/>
                <a:gd name="T24" fmla="*/ 396 w 680"/>
                <a:gd name="T25" fmla="*/ 57 h 737"/>
                <a:gd name="T26" fmla="*/ 481 w 680"/>
                <a:gd name="T27" fmla="*/ 85 h 737"/>
                <a:gd name="T28" fmla="*/ 510 w 680"/>
                <a:gd name="T29" fmla="*/ 170 h 737"/>
                <a:gd name="T30" fmla="*/ 453 w 680"/>
                <a:gd name="T31" fmla="*/ 142 h 737"/>
                <a:gd name="T32" fmla="*/ 425 w 680"/>
                <a:gd name="T33" fmla="*/ 198 h 737"/>
                <a:gd name="T34" fmla="*/ 368 w 680"/>
                <a:gd name="T35" fmla="*/ 198 h 737"/>
                <a:gd name="T36" fmla="*/ 368 w 680"/>
                <a:gd name="T37" fmla="*/ 227 h 737"/>
                <a:gd name="T38" fmla="*/ 396 w 680"/>
                <a:gd name="T39" fmla="*/ 255 h 737"/>
                <a:gd name="T40" fmla="*/ 368 w 680"/>
                <a:gd name="T41" fmla="*/ 283 h 737"/>
                <a:gd name="T42" fmla="*/ 481 w 680"/>
                <a:gd name="T43" fmla="*/ 283 h 737"/>
                <a:gd name="T44" fmla="*/ 453 w 680"/>
                <a:gd name="T45" fmla="*/ 397 h 737"/>
                <a:gd name="T46" fmla="*/ 425 w 680"/>
                <a:gd name="T47" fmla="*/ 453 h 737"/>
                <a:gd name="T48" fmla="*/ 453 w 680"/>
                <a:gd name="T49" fmla="*/ 510 h 737"/>
                <a:gd name="T50" fmla="*/ 481 w 680"/>
                <a:gd name="T51" fmla="*/ 453 h 737"/>
                <a:gd name="T52" fmla="*/ 510 w 680"/>
                <a:gd name="T53" fmla="*/ 453 h 737"/>
                <a:gd name="T54" fmla="*/ 595 w 680"/>
                <a:gd name="T55" fmla="*/ 397 h 737"/>
                <a:gd name="T56" fmla="*/ 623 w 680"/>
                <a:gd name="T57" fmla="*/ 425 h 737"/>
                <a:gd name="T58" fmla="*/ 623 w 680"/>
                <a:gd name="T59" fmla="*/ 453 h 737"/>
                <a:gd name="T60" fmla="*/ 623 w 680"/>
                <a:gd name="T61" fmla="*/ 482 h 737"/>
                <a:gd name="T62" fmla="*/ 680 w 680"/>
                <a:gd name="T63" fmla="*/ 453 h 737"/>
                <a:gd name="T64" fmla="*/ 652 w 680"/>
                <a:gd name="T65" fmla="*/ 510 h 737"/>
                <a:gd name="T66" fmla="*/ 595 w 680"/>
                <a:gd name="T67" fmla="*/ 510 h 737"/>
                <a:gd name="T68" fmla="*/ 567 w 680"/>
                <a:gd name="T69" fmla="*/ 482 h 737"/>
                <a:gd name="T70" fmla="*/ 538 w 680"/>
                <a:gd name="T71" fmla="*/ 595 h 737"/>
                <a:gd name="T72" fmla="*/ 481 w 680"/>
                <a:gd name="T73" fmla="*/ 680 h 737"/>
                <a:gd name="T74" fmla="*/ 510 w 680"/>
                <a:gd name="T75" fmla="*/ 680 h 737"/>
                <a:gd name="T76" fmla="*/ 481 w 680"/>
                <a:gd name="T77" fmla="*/ 737 h 737"/>
                <a:gd name="T78" fmla="*/ 453 w 680"/>
                <a:gd name="T79" fmla="*/ 737 h 737"/>
                <a:gd name="T80" fmla="*/ 425 w 680"/>
                <a:gd name="T81" fmla="*/ 709 h 737"/>
                <a:gd name="T82" fmla="*/ 453 w 680"/>
                <a:gd name="T83" fmla="*/ 652 h 737"/>
                <a:gd name="T84" fmla="*/ 425 w 680"/>
                <a:gd name="T85" fmla="*/ 567 h 737"/>
                <a:gd name="T86" fmla="*/ 396 w 680"/>
                <a:gd name="T87" fmla="*/ 624 h 737"/>
                <a:gd name="T88" fmla="*/ 396 w 680"/>
                <a:gd name="T89" fmla="*/ 539 h 737"/>
                <a:gd name="T90" fmla="*/ 340 w 680"/>
                <a:gd name="T91" fmla="*/ 595 h 737"/>
                <a:gd name="T92" fmla="*/ 283 w 680"/>
                <a:gd name="T93" fmla="*/ 595 h 737"/>
                <a:gd name="T94" fmla="*/ 283 w 680"/>
                <a:gd name="T95" fmla="*/ 567 h 737"/>
                <a:gd name="T96" fmla="*/ 255 w 680"/>
                <a:gd name="T97" fmla="*/ 539 h 737"/>
                <a:gd name="T98" fmla="*/ 226 w 680"/>
                <a:gd name="T99" fmla="*/ 595 h 737"/>
                <a:gd name="T100" fmla="*/ 56 w 680"/>
                <a:gd name="T10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0" h="737">
                  <a:moveTo>
                    <a:pt x="56" y="652"/>
                  </a:moveTo>
                  <a:lnTo>
                    <a:pt x="0" y="595"/>
                  </a:lnTo>
                  <a:lnTo>
                    <a:pt x="0" y="510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255" y="368"/>
                  </a:lnTo>
                  <a:lnTo>
                    <a:pt x="283" y="312"/>
                  </a:lnTo>
                  <a:lnTo>
                    <a:pt x="226" y="283"/>
                  </a:lnTo>
                  <a:lnTo>
                    <a:pt x="226" y="198"/>
                  </a:lnTo>
                  <a:lnTo>
                    <a:pt x="255" y="85"/>
                  </a:lnTo>
                  <a:lnTo>
                    <a:pt x="368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81" y="85"/>
                  </a:lnTo>
                  <a:lnTo>
                    <a:pt x="510" y="170"/>
                  </a:lnTo>
                  <a:lnTo>
                    <a:pt x="453" y="142"/>
                  </a:lnTo>
                  <a:lnTo>
                    <a:pt x="425" y="198"/>
                  </a:lnTo>
                  <a:lnTo>
                    <a:pt x="368" y="198"/>
                  </a:lnTo>
                  <a:lnTo>
                    <a:pt x="368" y="227"/>
                  </a:lnTo>
                  <a:lnTo>
                    <a:pt x="396" y="255"/>
                  </a:lnTo>
                  <a:lnTo>
                    <a:pt x="368" y="283"/>
                  </a:lnTo>
                  <a:lnTo>
                    <a:pt x="481" y="283"/>
                  </a:lnTo>
                  <a:lnTo>
                    <a:pt x="453" y="397"/>
                  </a:lnTo>
                  <a:lnTo>
                    <a:pt x="425" y="453"/>
                  </a:lnTo>
                  <a:lnTo>
                    <a:pt x="453" y="510"/>
                  </a:lnTo>
                  <a:lnTo>
                    <a:pt x="481" y="453"/>
                  </a:lnTo>
                  <a:lnTo>
                    <a:pt x="510" y="453"/>
                  </a:lnTo>
                  <a:lnTo>
                    <a:pt x="595" y="397"/>
                  </a:lnTo>
                  <a:lnTo>
                    <a:pt x="623" y="425"/>
                  </a:lnTo>
                  <a:lnTo>
                    <a:pt x="623" y="453"/>
                  </a:lnTo>
                  <a:lnTo>
                    <a:pt x="623" y="482"/>
                  </a:lnTo>
                  <a:lnTo>
                    <a:pt x="680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67" y="482"/>
                  </a:lnTo>
                  <a:lnTo>
                    <a:pt x="538" y="595"/>
                  </a:lnTo>
                  <a:lnTo>
                    <a:pt x="481" y="680"/>
                  </a:lnTo>
                  <a:lnTo>
                    <a:pt x="510" y="680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453" y="652"/>
                  </a:lnTo>
                  <a:lnTo>
                    <a:pt x="425" y="567"/>
                  </a:lnTo>
                  <a:lnTo>
                    <a:pt x="396" y="624"/>
                  </a:lnTo>
                  <a:lnTo>
                    <a:pt x="396" y="539"/>
                  </a:lnTo>
                  <a:lnTo>
                    <a:pt x="340" y="595"/>
                  </a:lnTo>
                  <a:lnTo>
                    <a:pt x="283" y="595"/>
                  </a:lnTo>
                  <a:lnTo>
                    <a:pt x="283" y="567"/>
                  </a:lnTo>
                  <a:lnTo>
                    <a:pt x="255" y="539"/>
                  </a:lnTo>
                  <a:lnTo>
                    <a:pt x="226" y="595"/>
                  </a:lnTo>
                  <a:lnTo>
                    <a:pt x="56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EB2E44BD-2005-4364-A00E-2D65D752D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413"/>
              <a:ext cx="1276" cy="737"/>
            </a:xfrm>
            <a:custGeom>
              <a:avLst/>
              <a:gdLst>
                <a:gd name="T0" fmla="*/ 142 w 1276"/>
                <a:gd name="T1" fmla="*/ 652 h 737"/>
                <a:gd name="T2" fmla="*/ 113 w 1276"/>
                <a:gd name="T3" fmla="*/ 567 h 737"/>
                <a:gd name="T4" fmla="*/ 227 w 1276"/>
                <a:gd name="T5" fmla="*/ 510 h 737"/>
                <a:gd name="T6" fmla="*/ 85 w 1276"/>
                <a:gd name="T7" fmla="*/ 482 h 737"/>
                <a:gd name="T8" fmla="*/ 85 w 1276"/>
                <a:gd name="T9" fmla="*/ 425 h 737"/>
                <a:gd name="T10" fmla="*/ 28 w 1276"/>
                <a:gd name="T11" fmla="*/ 425 h 737"/>
                <a:gd name="T12" fmla="*/ 57 w 1276"/>
                <a:gd name="T13" fmla="*/ 284 h 737"/>
                <a:gd name="T14" fmla="*/ 28 w 1276"/>
                <a:gd name="T15" fmla="*/ 170 h 737"/>
                <a:gd name="T16" fmla="*/ 85 w 1276"/>
                <a:gd name="T17" fmla="*/ 85 h 737"/>
                <a:gd name="T18" fmla="*/ 227 w 1276"/>
                <a:gd name="T19" fmla="*/ 114 h 737"/>
                <a:gd name="T20" fmla="*/ 255 w 1276"/>
                <a:gd name="T21" fmla="*/ 28 h 737"/>
                <a:gd name="T22" fmla="*/ 369 w 1276"/>
                <a:gd name="T23" fmla="*/ 85 h 737"/>
                <a:gd name="T24" fmla="*/ 397 w 1276"/>
                <a:gd name="T25" fmla="*/ 142 h 737"/>
                <a:gd name="T26" fmla="*/ 595 w 1276"/>
                <a:gd name="T27" fmla="*/ 85 h 737"/>
                <a:gd name="T28" fmla="*/ 652 w 1276"/>
                <a:gd name="T29" fmla="*/ 142 h 737"/>
                <a:gd name="T30" fmla="*/ 907 w 1276"/>
                <a:gd name="T31" fmla="*/ 85 h 737"/>
                <a:gd name="T32" fmla="*/ 992 w 1276"/>
                <a:gd name="T33" fmla="*/ 57 h 737"/>
                <a:gd name="T34" fmla="*/ 1021 w 1276"/>
                <a:gd name="T35" fmla="*/ 28 h 737"/>
                <a:gd name="T36" fmla="*/ 1106 w 1276"/>
                <a:gd name="T37" fmla="*/ 0 h 737"/>
                <a:gd name="T38" fmla="*/ 1134 w 1276"/>
                <a:gd name="T39" fmla="*/ 142 h 737"/>
                <a:gd name="T40" fmla="*/ 1134 w 1276"/>
                <a:gd name="T41" fmla="*/ 199 h 737"/>
                <a:gd name="T42" fmla="*/ 1276 w 1276"/>
                <a:gd name="T43" fmla="*/ 284 h 737"/>
                <a:gd name="T44" fmla="*/ 1106 w 1276"/>
                <a:gd name="T45" fmla="*/ 255 h 737"/>
                <a:gd name="T46" fmla="*/ 1106 w 1276"/>
                <a:gd name="T47" fmla="*/ 397 h 737"/>
                <a:gd name="T48" fmla="*/ 1191 w 1276"/>
                <a:gd name="T49" fmla="*/ 397 h 737"/>
                <a:gd name="T50" fmla="*/ 1134 w 1276"/>
                <a:gd name="T51" fmla="*/ 454 h 737"/>
                <a:gd name="T52" fmla="*/ 1106 w 1276"/>
                <a:gd name="T53" fmla="*/ 510 h 737"/>
                <a:gd name="T54" fmla="*/ 851 w 1276"/>
                <a:gd name="T55" fmla="*/ 539 h 737"/>
                <a:gd name="T56" fmla="*/ 794 w 1276"/>
                <a:gd name="T57" fmla="*/ 681 h 737"/>
                <a:gd name="T58" fmla="*/ 680 w 1276"/>
                <a:gd name="T59" fmla="*/ 652 h 737"/>
                <a:gd name="T60" fmla="*/ 624 w 1276"/>
                <a:gd name="T61" fmla="*/ 709 h 737"/>
                <a:gd name="T62" fmla="*/ 539 w 1276"/>
                <a:gd name="T63" fmla="*/ 652 h 737"/>
                <a:gd name="T64" fmla="*/ 482 w 1276"/>
                <a:gd name="T65" fmla="*/ 595 h 737"/>
                <a:gd name="T66" fmla="*/ 425 w 1276"/>
                <a:gd name="T67" fmla="*/ 624 h 737"/>
                <a:gd name="T68" fmla="*/ 397 w 1276"/>
                <a:gd name="T69" fmla="*/ 567 h 737"/>
                <a:gd name="T70" fmla="*/ 397 w 1276"/>
                <a:gd name="T71" fmla="*/ 624 h 737"/>
                <a:gd name="T72" fmla="*/ 142 w 1276"/>
                <a:gd name="T7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6" h="737">
                  <a:moveTo>
                    <a:pt x="142" y="737"/>
                  </a:moveTo>
                  <a:lnTo>
                    <a:pt x="142" y="652"/>
                  </a:lnTo>
                  <a:lnTo>
                    <a:pt x="85" y="595"/>
                  </a:lnTo>
                  <a:lnTo>
                    <a:pt x="113" y="567"/>
                  </a:lnTo>
                  <a:lnTo>
                    <a:pt x="198" y="595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227" y="114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397" y="142"/>
                  </a:lnTo>
                  <a:lnTo>
                    <a:pt x="454" y="85"/>
                  </a:lnTo>
                  <a:lnTo>
                    <a:pt x="595" y="85"/>
                  </a:lnTo>
                  <a:lnTo>
                    <a:pt x="624" y="142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907" y="85"/>
                  </a:lnTo>
                  <a:lnTo>
                    <a:pt x="936" y="114"/>
                  </a:lnTo>
                  <a:lnTo>
                    <a:pt x="992" y="57"/>
                  </a:lnTo>
                  <a:lnTo>
                    <a:pt x="1021" y="57"/>
                  </a:lnTo>
                  <a:lnTo>
                    <a:pt x="1021" y="28"/>
                  </a:lnTo>
                  <a:lnTo>
                    <a:pt x="1049" y="28"/>
                  </a:lnTo>
                  <a:lnTo>
                    <a:pt x="1106" y="0"/>
                  </a:lnTo>
                  <a:lnTo>
                    <a:pt x="1134" y="85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134" y="199"/>
                  </a:lnTo>
                  <a:lnTo>
                    <a:pt x="1191" y="227"/>
                  </a:lnTo>
                  <a:lnTo>
                    <a:pt x="1276" y="284"/>
                  </a:lnTo>
                  <a:lnTo>
                    <a:pt x="1247" y="312"/>
                  </a:lnTo>
                  <a:lnTo>
                    <a:pt x="1106" y="255"/>
                  </a:lnTo>
                  <a:lnTo>
                    <a:pt x="1134" y="312"/>
                  </a:lnTo>
                  <a:lnTo>
                    <a:pt x="1106" y="397"/>
                  </a:lnTo>
                  <a:lnTo>
                    <a:pt x="1162" y="369"/>
                  </a:lnTo>
                  <a:lnTo>
                    <a:pt x="1191" y="397"/>
                  </a:lnTo>
                  <a:lnTo>
                    <a:pt x="1191" y="425"/>
                  </a:lnTo>
                  <a:lnTo>
                    <a:pt x="1134" y="454"/>
                  </a:lnTo>
                  <a:lnTo>
                    <a:pt x="1134" y="482"/>
                  </a:lnTo>
                  <a:lnTo>
                    <a:pt x="1106" y="510"/>
                  </a:lnTo>
                  <a:lnTo>
                    <a:pt x="1021" y="482"/>
                  </a:lnTo>
                  <a:lnTo>
                    <a:pt x="851" y="539"/>
                  </a:lnTo>
                  <a:lnTo>
                    <a:pt x="794" y="595"/>
                  </a:lnTo>
                  <a:lnTo>
                    <a:pt x="794" y="681"/>
                  </a:lnTo>
                  <a:lnTo>
                    <a:pt x="709" y="624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624" y="709"/>
                  </a:lnTo>
                  <a:lnTo>
                    <a:pt x="539" y="681"/>
                  </a:lnTo>
                  <a:lnTo>
                    <a:pt x="539" y="652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454" y="624"/>
                  </a:lnTo>
                  <a:lnTo>
                    <a:pt x="425" y="624"/>
                  </a:lnTo>
                  <a:lnTo>
                    <a:pt x="425" y="567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24"/>
                  </a:lnTo>
                  <a:lnTo>
                    <a:pt x="255" y="737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7CFF5941-90B3-4661-9F5F-F013092FB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903"/>
              <a:ext cx="199" cy="255"/>
            </a:xfrm>
            <a:custGeom>
              <a:avLst/>
              <a:gdLst>
                <a:gd name="T0" fmla="*/ 170 w 199"/>
                <a:gd name="T1" fmla="*/ 0 h 255"/>
                <a:gd name="T2" fmla="*/ 85 w 199"/>
                <a:gd name="T3" fmla="*/ 57 h 255"/>
                <a:gd name="T4" fmla="*/ 57 w 199"/>
                <a:gd name="T5" fmla="*/ 113 h 255"/>
                <a:gd name="T6" fmla="*/ 29 w 199"/>
                <a:gd name="T7" fmla="*/ 113 h 255"/>
                <a:gd name="T8" fmla="*/ 0 w 199"/>
                <a:gd name="T9" fmla="*/ 170 h 255"/>
                <a:gd name="T10" fmla="*/ 29 w 199"/>
                <a:gd name="T11" fmla="*/ 255 h 255"/>
                <a:gd name="T12" fmla="*/ 57 w 199"/>
                <a:gd name="T13" fmla="*/ 255 h 255"/>
                <a:gd name="T14" fmla="*/ 85 w 199"/>
                <a:gd name="T15" fmla="*/ 255 h 255"/>
                <a:gd name="T16" fmla="*/ 142 w 199"/>
                <a:gd name="T17" fmla="*/ 170 h 255"/>
                <a:gd name="T18" fmla="*/ 199 w 199"/>
                <a:gd name="T19" fmla="*/ 28 h 255"/>
                <a:gd name="T20" fmla="*/ 170 w 199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55">
                  <a:moveTo>
                    <a:pt x="170" y="0"/>
                  </a:moveTo>
                  <a:lnTo>
                    <a:pt x="85" y="57"/>
                  </a:lnTo>
                  <a:lnTo>
                    <a:pt x="57" y="113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70"/>
                  </a:lnTo>
                  <a:lnTo>
                    <a:pt x="199" y="28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9ACA41B3-627D-4F5F-A3FD-6D088BA22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5122"/>
              <a:ext cx="199" cy="170"/>
            </a:xfrm>
            <a:custGeom>
              <a:avLst/>
              <a:gdLst>
                <a:gd name="T0" fmla="*/ 170 w 199"/>
                <a:gd name="T1" fmla="*/ 0 h 170"/>
                <a:gd name="T2" fmla="*/ 57 w 199"/>
                <a:gd name="T3" fmla="*/ 28 h 170"/>
                <a:gd name="T4" fmla="*/ 0 w 199"/>
                <a:gd name="T5" fmla="*/ 170 h 170"/>
                <a:gd name="T6" fmla="*/ 29 w 199"/>
                <a:gd name="T7" fmla="*/ 170 h 170"/>
                <a:gd name="T8" fmla="*/ 57 w 199"/>
                <a:gd name="T9" fmla="*/ 142 h 170"/>
                <a:gd name="T10" fmla="*/ 114 w 199"/>
                <a:gd name="T11" fmla="*/ 170 h 170"/>
                <a:gd name="T12" fmla="*/ 142 w 199"/>
                <a:gd name="T13" fmla="*/ 170 h 170"/>
                <a:gd name="T14" fmla="*/ 199 w 199"/>
                <a:gd name="T15" fmla="*/ 57 h 170"/>
                <a:gd name="T16" fmla="*/ 170 w 199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70">
                  <a:moveTo>
                    <a:pt x="170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17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76FECBA1-A003-4FBD-9F8B-F3F64AD1D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5094"/>
              <a:ext cx="340" cy="255"/>
            </a:xfrm>
            <a:custGeom>
              <a:avLst/>
              <a:gdLst>
                <a:gd name="T0" fmla="*/ 0 w 340"/>
                <a:gd name="T1" fmla="*/ 56 h 255"/>
                <a:gd name="T2" fmla="*/ 29 w 340"/>
                <a:gd name="T3" fmla="*/ 141 h 255"/>
                <a:gd name="T4" fmla="*/ 114 w 340"/>
                <a:gd name="T5" fmla="*/ 141 h 255"/>
                <a:gd name="T6" fmla="*/ 114 w 340"/>
                <a:gd name="T7" fmla="*/ 198 h 255"/>
                <a:gd name="T8" fmla="*/ 142 w 340"/>
                <a:gd name="T9" fmla="*/ 226 h 255"/>
                <a:gd name="T10" fmla="*/ 170 w 340"/>
                <a:gd name="T11" fmla="*/ 170 h 255"/>
                <a:gd name="T12" fmla="*/ 227 w 340"/>
                <a:gd name="T13" fmla="*/ 198 h 255"/>
                <a:gd name="T14" fmla="*/ 227 w 340"/>
                <a:gd name="T15" fmla="*/ 255 h 255"/>
                <a:gd name="T16" fmla="*/ 312 w 340"/>
                <a:gd name="T17" fmla="*/ 226 h 255"/>
                <a:gd name="T18" fmla="*/ 340 w 340"/>
                <a:gd name="T19" fmla="*/ 170 h 255"/>
                <a:gd name="T20" fmla="*/ 340 w 340"/>
                <a:gd name="T21" fmla="*/ 113 h 255"/>
                <a:gd name="T22" fmla="*/ 284 w 340"/>
                <a:gd name="T23" fmla="*/ 113 h 255"/>
                <a:gd name="T24" fmla="*/ 312 w 340"/>
                <a:gd name="T25" fmla="*/ 85 h 255"/>
                <a:gd name="T26" fmla="*/ 142 w 340"/>
                <a:gd name="T27" fmla="*/ 28 h 255"/>
                <a:gd name="T28" fmla="*/ 85 w 340"/>
                <a:gd name="T29" fmla="*/ 0 h 255"/>
                <a:gd name="T30" fmla="*/ 29 w 340"/>
                <a:gd name="T31" fmla="*/ 0 h 255"/>
                <a:gd name="T32" fmla="*/ 0 w 340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55">
                  <a:moveTo>
                    <a:pt x="0" y="56"/>
                  </a:moveTo>
                  <a:lnTo>
                    <a:pt x="29" y="141"/>
                  </a:lnTo>
                  <a:lnTo>
                    <a:pt x="114" y="141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170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312" y="226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142" y="28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09F903DF-1922-441B-9663-F677E1D63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5179"/>
              <a:ext cx="113" cy="170"/>
            </a:xfrm>
            <a:custGeom>
              <a:avLst/>
              <a:gdLst>
                <a:gd name="T0" fmla="*/ 28 w 113"/>
                <a:gd name="T1" fmla="*/ 28 h 170"/>
                <a:gd name="T2" fmla="*/ 0 w 113"/>
                <a:gd name="T3" fmla="*/ 85 h 170"/>
                <a:gd name="T4" fmla="*/ 0 w 113"/>
                <a:gd name="T5" fmla="*/ 141 h 170"/>
                <a:gd name="T6" fmla="*/ 56 w 113"/>
                <a:gd name="T7" fmla="*/ 170 h 170"/>
                <a:gd name="T8" fmla="*/ 113 w 113"/>
                <a:gd name="T9" fmla="*/ 113 h 170"/>
                <a:gd name="T10" fmla="*/ 113 w 113"/>
                <a:gd name="T11" fmla="*/ 56 h 170"/>
                <a:gd name="T12" fmla="*/ 85 w 113"/>
                <a:gd name="T13" fmla="*/ 0 h 170"/>
                <a:gd name="T14" fmla="*/ 28 w 113"/>
                <a:gd name="T15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70">
                  <a:moveTo>
                    <a:pt x="28" y="28"/>
                  </a:moveTo>
                  <a:lnTo>
                    <a:pt x="0" y="85"/>
                  </a:lnTo>
                  <a:lnTo>
                    <a:pt x="0" y="141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12EAB1ED-FAF0-49FD-9293-00CD1C425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5179"/>
              <a:ext cx="284" cy="226"/>
            </a:xfrm>
            <a:custGeom>
              <a:avLst/>
              <a:gdLst>
                <a:gd name="T0" fmla="*/ 199 w 284"/>
                <a:gd name="T1" fmla="*/ 0 h 226"/>
                <a:gd name="T2" fmla="*/ 85 w 284"/>
                <a:gd name="T3" fmla="*/ 28 h 226"/>
                <a:gd name="T4" fmla="*/ 0 w 284"/>
                <a:gd name="T5" fmla="*/ 113 h 226"/>
                <a:gd name="T6" fmla="*/ 0 w 284"/>
                <a:gd name="T7" fmla="*/ 198 h 226"/>
                <a:gd name="T8" fmla="*/ 57 w 284"/>
                <a:gd name="T9" fmla="*/ 226 h 226"/>
                <a:gd name="T10" fmla="*/ 256 w 284"/>
                <a:gd name="T11" fmla="*/ 141 h 226"/>
                <a:gd name="T12" fmla="*/ 284 w 284"/>
                <a:gd name="T13" fmla="*/ 85 h 226"/>
                <a:gd name="T14" fmla="*/ 256 w 284"/>
                <a:gd name="T15" fmla="*/ 28 h 226"/>
                <a:gd name="T16" fmla="*/ 199 w 28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6">
                  <a:moveTo>
                    <a:pt x="199" y="0"/>
                  </a:moveTo>
                  <a:lnTo>
                    <a:pt x="85" y="28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6"/>
                  </a:lnTo>
                  <a:lnTo>
                    <a:pt x="256" y="141"/>
                  </a:lnTo>
                  <a:lnTo>
                    <a:pt x="284" y="85"/>
                  </a:lnTo>
                  <a:lnTo>
                    <a:pt x="256" y="28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D385A5D1-7CE9-4DFB-89E2-0F830340D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4498"/>
              <a:ext cx="369" cy="312"/>
            </a:xfrm>
            <a:custGeom>
              <a:avLst/>
              <a:gdLst>
                <a:gd name="T0" fmla="*/ 86 w 369"/>
                <a:gd name="T1" fmla="*/ 29 h 312"/>
                <a:gd name="T2" fmla="*/ 0 w 369"/>
                <a:gd name="T3" fmla="*/ 199 h 312"/>
                <a:gd name="T4" fmla="*/ 0 w 369"/>
                <a:gd name="T5" fmla="*/ 284 h 312"/>
                <a:gd name="T6" fmla="*/ 114 w 369"/>
                <a:gd name="T7" fmla="*/ 312 h 312"/>
                <a:gd name="T8" fmla="*/ 256 w 369"/>
                <a:gd name="T9" fmla="*/ 199 h 312"/>
                <a:gd name="T10" fmla="*/ 341 w 369"/>
                <a:gd name="T11" fmla="*/ 170 h 312"/>
                <a:gd name="T12" fmla="*/ 369 w 369"/>
                <a:gd name="T13" fmla="*/ 114 h 312"/>
                <a:gd name="T14" fmla="*/ 312 w 369"/>
                <a:gd name="T15" fmla="*/ 0 h 312"/>
                <a:gd name="T16" fmla="*/ 284 w 369"/>
                <a:gd name="T17" fmla="*/ 0 h 312"/>
                <a:gd name="T18" fmla="*/ 171 w 369"/>
                <a:gd name="T19" fmla="*/ 57 h 312"/>
                <a:gd name="T20" fmla="*/ 86 w 369"/>
                <a:gd name="T21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312">
                  <a:moveTo>
                    <a:pt x="86" y="29"/>
                  </a:moveTo>
                  <a:lnTo>
                    <a:pt x="0" y="199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256" y="199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171" y="57"/>
                  </a:lnTo>
                  <a:lnTo>
                    <a:pt x="86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FA16DF2B-C68F-4EAA-B19D-A43CFD96A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385"/>
              <a:ext cx="142" cy="170"/>
            </a:xfrm>
            <a:custGeom>
              <a:avLst/>
              <a:gdLst>
                <a:gd name="T0" fmla="*/ 85 w 142"/>
                <a:gd name="T1" fmla="*/ 0 h 170"/>
                <a:gd name="T2" fmla="*/ 28 w 142"/>
                <a:gd name="T3" fmla="*/ 28 h 170"/>
                <a:gd name="T4" fmla="*/ 0 w 142"/>
                <a:gd name="T5" fmla="*/ 113 h 170"/>
                <a:gd name="T6" fmla="*/ 28 w 142"/>
                <a:gd name="T7" fmla="*/ 170 h 170"/>
                <a:gd name="T8" fmla="*/ 85 w 142"/>
                <a:gd name="T9" fmla="*/ 170 h 170"/>
                <a:gd name="T10" fmla="*/ 142 w 142"/>
                <a:gd name="T11" fmla="*/ 113 h 170"/>
                <a:gd name="T12" fmla="*/ 142 w 142"/>
                <a:gd name="T13" fmla="*/ 28 h 170"/>
                <a:gd name="T14" fmla="*/ 85 w 142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70">
                  <a:moveTo>
                    <a:pt x="85" y="0"/>
                  </a:moveTo>
                  <a:lnTo>
                    <a:pt x="28" y="28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421DB567-9E14-4937-A572-11CF147A6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243"/>
              <a:ext cx="142" cy="255"/>
            </a:xfrm>
            <a:custGeom>
              <a:avLst/>
              <a:gdLst>
                <a:gd name="T0" fmla="*/ 28 w 142"/>
                <a:gd name="T1" fmla="*/ 28 h 255"/>
                <a:gd name="T2" fmla="*/ 0 w 142"/>
                <a:gd name="T3" fmla="*/ 142 h 255"/>
                <a:gd name="T4" fmla="*/ 57 w 142"/>
                <a:gd name="T5" fmla="*/ 255 h 255"/>
                <a:gd name="T6" fmla="*/ 85 w 142"/>
                <a:gd name="T7" fmla="*/ 255 h 255"/>
                <a:gd name="T8" fmla="*/ 142 w 142"/>
                <a:gd name="T9" fmla="*/ 113 h 255"/>
                <a:gd name="T10" fmla="*/ 113 w 142"/>
                <a:gd name="T11" fmla="*/ 28 h 255"/>
                <a:gd name="T12" fmla="*/ 85 w 142"/>
                <a:gd name="T13" fmla="*/ 0 h 255"/>
                <a:gd name="T14" fmla="*/ 28 w 142"/>
                <a:gd name="T15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5">
                  <a:moveTo>
                    <a:pt x="28" y="28"/>
                  </a:moveTo>
                  <a:lnTo>
                    <a:pt x="0" y="142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13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6CD10580-FA76-418F-940D-886282906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243"/>
              <a:ext cx="369" cy="482"/>
            </a:xfrm>
            <a:custGeom>
              <a:avLst/>
              <a:gdLst>
                <a:gd name="T0" fmla="*/ 0 w 369"/>
                <a:gd name="T1" fmla="*/ 142 h 482"/>
                <a:gd name="T2" fmla="*/ 85 w 369"/>
                <a:gd name="T3" fmla="*/ 312 h 482"/>
                <a:gd name="T4" fmla="*/ 227 w 369"/>
                <a:gd name="T5" fmla="*/ 454 h 482"/>
                <a:gd name="T6" fmla="*/ 312 w 369"/>
                <a:gd name="T7" fmla="*/ 482 h 482"/>
                <a:gd name="T8" fmla="*/ 312 w 369"/>
                <a:gd name="T9" fmla="*/ 397 h 482"/>
                <a:gd name="T10" fmla="*/ 369 w 369"/>
                <a:gd name="T11" fmla="*/ 340 h 482"/>
                <a:gd name="T12" fmla="*/ 283 w 369"/>
                <a:gd name="T13" fmla="*/ 340 h 482"/>
                <a:gd name="T14" fmla="*/ 312 w 369"/>
                <a:gd name="T15" fmla="*/ 284 h 482"/>
                <a:gd name="T16" fmla="*/ 340 w 369"/>
                <a:gd name="T17" fmla="*/ 255 h 482"/>
                <a:gd name="T18" fmla="*/ 340 w 369"/>
                <a:gd name="T19" fmla="*/ 227 h 482"/>
                <a:gd name="T20" fmla="*/ 312 w 369"/>
                <a:gd name="T21" fmla="*/ 227 h 482"/>
                <a:gd name="T22" fmla="*/ 283 w 369"/>
                <a:gd name="T23" fmla="*/ 113 h 482"/>
                <a:gd name="T24" fmla="*/ 227 w 369"/>
                <a:gd name="T25" fmla="*/ 142 h 482"/>
                <a:gd name="T26" fmla="*/ 198 w 369"/>
                <a:gd name="T27" fmla="*/ 85 h 482"/>
                <a:gd name="T28" fmla="*/ 198 w 369"/>
                <a:gd name="T29" fmla="*/ 57 h 482"/>
                <a:gd name="T30" fmla="*/ 170 w 369"/>
                <a:gd name="T31" fmla="*/ 0 h 482"/>
                <a:gd name="T32" fmla="*/ 85 w 369"/>
                <a:gd name="T33" fmla="*/ 28 h 482"/>
                <a:gd name="T34" fmla="*/ 0 w 369"/>
                <a:gd name="T35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482">
                  <a:moveTo>
                    <a:pt x="0" y="142"/>
                  </a:moveTo>
                  <a:lnTo>
                    <a:pt x="85" y="312"/>
                  </a:lnTo>
                  <a:lnTo>
                    <a:pt x="227" y="454"/>
                  </a:lnTo>
                  <a:lnTo>
                    <a:pt x="312" y="482"/>
                  </a:lnTo>
                  <a:lnTo>
                    <a:pt x="312" y="397"/>
                  </a:lnTo>
                  <a:lnTo>
                    <a:pt x="369" y="340"/>
                  </a:lnTo>
                  <a:lnTo>
                    <a:pt x="283" y="340"/>
                  </a:lnTo>
                  <a:lnTo>
                    <a:pt x="312" y="284"/>
                  </a:lnTo>
                  <a:lnTo>
                    <a:pt x="340" y="255"/>
                  </a:lnTo>
                  <a:lnTo>
                    <a:pt x="340" y="227"/>
                  </a:lnTo>
                  <a:lnTo>
                    <a:pt x="312" y="227"/>
                  </a:lnTo>
                  <a:lnTo>
                    <a:pt x="283" y="113"/>
                  </a:lnTo>
                  <a:lnTo>
                    <a:pt x="227" y="142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9FFEF101-DEB7-4A64-9141-D68DB2FC6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4697"/>
              <a:ext cx="113" cy="56"/>
            </a:xfrm>
            <a:custGeom>
              <a:avLst/>
              <a:gdLst>
                <a:gd name="T0" fmla="*/ 56 w 113"/>
                <a:gd name="T1" fmla="*/ 0 h 56"/>
                <a:gd name="T2" fmla="*/ 0 w 113"/>
                <a:gd name="T3" fmla="*/ 28 h 56"/>
                <a:gd name="T4" fmla="*/ 28 w 113"/>
                <a:gd name="T5" fmla="*/ 56 h 56"/>
                <a:gd name="T6" fmla="*/ 113 w 113"/>
                <a:gd name="T7" fmla="*/ 0 h 56"/>
                <a:gd name="T8" fmla="*/ 56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56" y="0"/>
                  </a:moveTo>
                  <a:lnTo>
                    <a:pt x="0" y="28"/>
                  </a:lnTo>
                  <a:lnTo>
                    <a:pt x="28" y="56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9FAACEEF-3C1A-4A3B-BBD4-87FBD4B9F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583"/>
              <a:ext cx="142" cy="114"/>
            </a:xfrm>
            <a:custGeom>
              <a:avLst/>
              <a:gdLst>
                <a:gd name="T0" fmla="*/ 28 w 142"/>
                <a:gd name="T1" fmla="*/ 0 h 114"/>
                <a:gd name="T2" fmla="*/ 0 w 142"/>
                <a:gd name="T3" fmla="*/ 57 h 114"/>
                <a:gd name="T4" fmla="*/ 28 w 142"/>
                <a:gd name="T5" fmla="*/ 114 h 114"/>
                <a:gd name="T6" fmla="*/ 85 w 142"/>
                <a:gd name="T7" fmla="*/ 85 h 114"/>
                <a:gd name="T8" fmla="*/ 142 w 142"/>
                <a:gd name="T9" fmla="*/ 0 h 114"/>
                <a:gd name="T10" fmla="*/ 113 w 142"/>
                <a:gd name="T11" fmla="*/ 0 h 114"/>
                <a:gd name="T12" fmla="*/ 57 w 142"/>
                <a:gd name="T13" fmla="*/ 29 h 114"/>
                <a:gd name="T14" fmla="*/ 57 w 142"/>
                <a:gd name="T15" fmla="*/ 0 h 114"/>
                <a:gd name="T16" fmla="*/ 28 w 142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14">
                  <a:moveTo>
                    <a:pt x="28" y="0"/>
                  </a:moveTo>
                  <a:lnTo>
                    <a:pt x="0" y="57"/>
                  </a:lnTo>
                  <a:lnTo>
                    <a:pt x="28" y="114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57" y="29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35">
              <a:extLst>
                <a:ext uri="{FF2B5EF4-FFF2-40B4-BE49-F238E27FC236}">
                  <a16:creationId xmlns:a16="http://schemas.microsoft.com/office/drawing/2014/main" id="{999B9965-5B25-44E5-8FBE-98506084A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4725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0 h 85"/>
                <a:gd name="T4" fmla="*/ 28 w 57"/>
                <a:gd name="T5" fmla="*/ 85 h 85"/>
                <a:gd name="T6" fmla="*/ 57 w 57"/>
                <a:gd name="T7" fmla="*/ 57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0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Freeform 36">
              <a:extLst>
                <a:ext uri="{FF2B5EF4-FFF2-40B4-BE49-F238E27FC236}">
                  <a16:creationId xmlns:a16="http://schemas.microsoft.com/office/drawing/2014/main" id="{C1FAE795-3EB9-407D-93CD-C098ACE1E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4668"/>
              <a:ext cx="481" cy="426"/>
            </a:xfrm>
            <a:custGeom>
              <a:avLst/>
              <a:gdLst>
                <a:gd name="T0" fmla="*/ 198 w 481"/>
                <a:gd name="T1" fmla="*/ 142 h 426"/>
                <a:gd name="T2" fmla="*/ 141 w 481"/>
                <a:gd name="T3" fmla="*/ 199 h 426"/>
                <a:gd name="T4" fmla="*/ 85 w 481"/>
                <a:gd name="T5" fmla="*/ 199 h 426"/>
                <a:gd name="T6" fmla="*/ 85 w 481"/>
                <a:gd name="T7" fmla="*/ 255 h 426"/>
                <a:gd name="T8" fmla="*/ 56 w 481"/>
                <a:gd name="T9" fmla="*/ 227 h 426"/>
                <a:gd name="T10" fmla="*/ 28 w 481"/>
                <a:gd name="T11" fmla="*/ 199 h 426"/>
                <a:gd name="T12" fmla="*/ 0 w 481"/>
                <a:gd name="T13" fmla="*/ 227 h 426"/>
                <a:gd name="T14" fmla="*/ 85 w 481"/>
                <a:gd name="T15" fmla="*/ 426 h 426"/>
                <a:gd name="T16" fmla="*/ 198 w 481"/>
                <a:gd name="T17" fmla="*/ 426 h 426"/>
                <a:gd name="T18" fmla="*/ 255 w 481"/>
                <a:gd name="T19" fmla="*/ 397 h 426"/>
                <a:gd name="T20" fmla="*/ 340 w 481"/>
                <a:gd name="T21" fmla="*/ 397 h 426"/>
                <a:gd name="T22" fmla="*/ 340 w 481"/>
                <a:gd name="T23" fmla="*/ 255 h 426"/>
                <a:gd name="T24" fmla="*/ 425 w 481"/>
                <a:gd name="T25" fmla="*/ 170 h 426"/>
                <a:gd name="T26" fmla="*/ 481 w 481"/>
                <a:gd name="T27" fmla="*/ 0 h 426"/>
                <a:gd name="T28" fmla="*/ 396 w 481"/>
                <a:gd name="T29" fmla="*/ 0 h 426"/>
                <a:gd name="T30" fmla="*/ 255 w 481"/>
                <a:gd name="T31" fmla="*/ 170 h 426"/>
                <a:gd name="T32" fmla="*/ 226 w 481"/>
                <a:gd name="T33" fmla="*/ 170 h 426"/>
                <a:gd name="T34" fmla="*/ 226 w 481"/>
                <a:gd name="T35" fmla="*/ 142 h 426"/>
                <a:gd name="T36" fmla="*/ 198 w 481"/>
                <a:gd name="T37" fmla="*/ 14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1" h="426">
                  <a:moveTo>
                    <a:pt x="198" y="142"/>
                  </a:moveTo>
                  <a:lnTo>
                    <a:pt x="141" y="199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56" y="227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426"/>
                  </a:lnTo>
                  <a:lnTo>
                    <a:pt x="198" y="426"/>
                  </a:lnTo>
                  <a:lnTo>
                    <a:pt x="255" y="397"/>
                  </a:lnTo>
                  <a:lnTo>
                    <a:pt x="340" y="397"/>
                  </a:lnTo>
                  <a:lnTo>
                    <a:pt x="340" y="255"/>
                  </a:lnTo>
                  <a:lnTo>
                    <a:pt x="425" y="170"/>
                  </a:lnTo>
                  <a:lnTo>
                    <a:pt x="481" y="0"/>
                  </a:lnTo>
                  <a:lnTo>
                    <a:pt x="396" y="0"/>
                  </a:lnTo>
                  <a:lnTo>
                    <a:pt x="255" y="170"/>
                  </a:lnTo>
                  <a:lnTo>
                    <a:pt x="226" y="170"/>
                  </a:lnTo>
                  <a:lnTo>
                    <a:pt x="226" y="142"/>
                  </a:lnTo>
                  <a:lnTo>
                    <a:pt x="198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Freeform 37">
              <a:extLst>
                <a:ext uri="{FF2B5EF4-FFF2-40B4-BE49-F238E27FC236}">
                  <a16:creationId xmlns:a16="http://schemas.microsoft.com/office/drawing/2014/main" id="{869615E7-0003-4FB0-B567-B44E5AE8C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" y="3874"/>
              <a:ext cx="1050" cy="739"/>
            </a:xfrm>
            <a:custGeom>
              <a:avLst/>
              <a:gdLst>
                <a:gd name="T0" fmla="*/ 341 w 1049"/>
                <a:gd name="T1" fmla="*/ 738 h 738"/>
                <a:gd name="T2" fmla="*/ 312 w 1049"/>
                <a:gd name="T3" fmla="*/ 653 h 738"/>
                <a:gd name="T4" fmla="*/ 341 w 1049"/>
                <a:gd name="T5" fmla="*/ 454 h 738"/>
                <a:gd name="T6" fmla="*/ 312 w 1049"/>
                <a:gd name="T7" fmla="*/ 397 h 738"/>
                <a:gd name="T8" fmla="*/ 227 w 1049"/>
                <a:gd name="T9" fmla="*/ 341 h 738"/>
                <a:gd name="T10" fmla="*/ 199 w 1049"/>
                <a:gd name="T11" fmla="*/ 369 h 738"/>
                <a:gd name="T12" fmla="*/ 114 w 1049"/>
                <a:gd name="T13" fmla="*/ 312 h 738"/>
                <a:gd name="T14" fmla="*/ 57 w 1049"/>
                <a:gd name="T15" fmla="*/ 312 h 738"/>
                <a:gd name="T16" fmla="*/ 85 w 1049"/>
                <a:gd name="T17" fmla="*/ 341 h 738"/>
                <a:gd name="T18" fmla="*/ 0 w 1049"/>
                <a:gd name="T19" fmla="*/ 312 h 738"/>
                <a:gd name="T20" fmla="*/ 29 w 1049"/>
                <a:gd name="T21" fmla="*/ 256 h 738"/>
                <a:gd name="T22" fmla="*/ 57 w 1049"/>
                <a:gd name="T23" fmla="*/ 256 h 738"/>
                <a:gd name="T24" fmla="*/ 57 w 1049"/>
                <a:gd name="T25" fmla="*/ 199 h 738"/>
                <a:gd name="T26" fmla="*/ 142 w 1049"/>
                <a:gd name="T27" fmla="*/ 199 h 738"/>
                <a:gd name="T28" fmla="*/ 114 w 1049"/>
                <a:gd name="T29" fmla="*/ 114 h 738"/>
                <a:gd name="T30" fmla="*/ 29 w 1049"/>
                <a:gd name="T31" fmla="*/ 114 h 738"/>
                <a:gd name="T32" fmla="*/ 0 w 1049"/>
                <a:gd name="T33" fmla="*/ 57 h 738"/>
                <a:gd name="T34" fmla="*/ 29 w 1049"/>
                <a:gd name="T35" fmla="*/ 29 h 738"/>
                <a:gd name="T36" fmla="*/ 57 w 1049"/>
                <a:gd name="T37" fmla="*/ 57 h 738"/>
                <a:gd name="T38" fmla="*/ 114 w 1049"/>
                <a:gd name="T39" fmla="*/ 57 h 738"/>
                <a:gd name="T40" fmla="*/ 142 w 1049"/>
                <a:gd name="T41" fmla="*/ 29 h 738"/>
                <a:gd name="T42" fmla="*/ 170 w 1049"/>
                <a:gd name="T43" fmla="*/ 57 h 738"/>
                <a:gd name="T44" fmla="*/ 227 w 1049"/>
                <a:gd name="T45" fmla="*/ 29 h 738"/>
                <a:gd name="T46" fmla="*/ 256 w 1049"/>
                <a:gd name="T47" fmla="*/ 57 h 738"/>
                <a:gd name="T48" fmla="*/ 284 w 1049"/>
                <a:gd name="T49" fmla="*/ 57 h 738"/>
                <a:gd name="T50" fmla="*/ 312 w 1049"/>
                <a:gd name="T51" fmla="*/ 86 h 738"/>
                <a:gd name="T52" fmla="*/ 426 w 1049"/>
                <a:gd name="T53" fmla="*/ 114 h 738"/>
                <a:gd name="T54" fmla="*/ 511 w 1049"/>
                <a:gd name="T55" fmla="*/ 86 h 738"/>
                <a:gd name="T56" fmla="*/ 482 w 1049"/>
                <a:gd name="T57" fmla="*/ 57 h 738"/>
                <a:gd name="T58" fmla="*/ 511 w 1049"/>
                <a:gd name="T59" fmla="*/ 29 h 738"/>
                <a:gd name="T60" fmla="*/ 511 w 1049"/>
                <a:gd name="T61" fmla="*/ 0 h 738"/>
                <a:gd name="T62" fmla="*/ 567 w 1049"/>
                <a:gd name="T63" fmla="*/ 0 h 738"/>
                <a:gd name="T64" fmla="*/ 567 w 1049"/>
                <a:gd name="T65" fmla="*/ 142 h 738"/>
                <a:gd name="T66" fmla="*/ 596 w 1049"/>
                <a:gd name="T67" fmla="*/ 227 h 738"/>
                <a:gd name="T68" fmla="*/ 652 w 1049"/>
                <a:gd name="T69" fmla="*/ 227 h 738"/>
                <a:gd name="T70" fmla="*/ 681 w 1049"/>
                <a:gd name="T71" fmla="*/ 256 h 738"/>
                <a:gd name="T72" fmla="*/ 709 w 1049"/>
                <a:gd name="T73" fmla="*/ 284 h 738"/>
                <a:gd name="T74" fmla="*/ 737 w 1049"/>
                <a:gd name="T75" fmla="*/ 397 h 738"/>
                <a:gd name="T76" fmla="*/ 794 w 1049"/>
                <a:gd name="T77" fmla="*/ 426 h 738"/>
                <a:gd name="T78" fmla="*/ 794 w 1049"/>
                <a:gd name="T79" fmla="*/ 397 h 738"/>
                <a:gd name="T80" fmla="*/ 908 w 1049"/>
                <a:gd name="T81" fmla="*/ 454 h 738"/>
                <a:gd name="T82" fmla="*/ 936 w 1049"/>
                <a:gd name="T83" fmla="*/ 426 h 738"/>
                <a:gd name="T84" fmla="*/ 993 w 1049"/>
                <a:gd name="T85" fmla="*/ 426 h 738"/>
                <a:gd name="T86" fmla="*/ 1049 w 1049"/>
                <a:gd name="T87" fmla="*/ 454 h 738"/>
                <a:gd name="T88" fmla="*/ 1021 w 1049"/>
                <a:gd name="T89" fmla="*/ 511 h 738"/>
                <a:gd name="T90" fmla="*/ 1049 w 1049"/>
                <a:gd name="T91" fmla="*/ 539 h 738"/>
                <a:gd name="T92" fmla="*/ 1021 w 1049"/>
                <a:gd name="T93" fmla="*/ 539 h 738"/>
                <a:gd name="T94" fmla="*/ 993 w 1049"/>
                <a:gd name="T95" fmla="*/ 511 h 738"/>
                <a:gd name="T96" fmla="*/ 936 w 1049"/>
                <a:gd name="T97" fmla="*/ 511 h 738"/>
                <a:gd name="T98" fmla="*/ 936 w 1049"/>
                <a:gd name="T99" fmla="*/ 539 h 738"/>
                <a:gd name="T100" fmla="*/ 766 w 1049"/>
                <a:gd name="T101" fmla="*/ 511 h 738"/>
                <a:gd name="T102" fmla="*/ 652 w 1049"/>
                <a:gd name="T103" fmla="*/ 567 h 738"/>
                <a:gd name="T104" fmla="*/ 596 w 1049"/>
                <a:gd name="T105" fmla="*/ 539 h 738"/>
                <a:gd name="T106" fmla="*/ 482 w 1049"/>
                <a:gd name="T107" fmla="*/ 567 h 738"/>
                <a:gd name="T108" fmla="*/ 454 w 1049"/>
                <a:gd name="T109" fmla="*/ 624 h 738"/>
                <a:gd name="T110" fmla="*/ 426 w 1049"/>
                <a:gd name="T111" fmla="*/ 624 h 738"/>
                <a:gd name="T112" fmla="*/ 397 w 1049"/>
                <a:gd name="T113" fmla="*/ 681 h 738"/>
                <a:gd name="T114" fmla="*/ 341 w 1049"/>
                <a:gd name="T11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738">
                  <a:moveTo>
                    <a:pt x="341" y="738"/>
                  </a:moveTo>
                  <a:lnTo>
                    <a:pt x="312" y="653"/>
                  </a:lnTo>
                  <a:lnTo>
                    <a:pt x="341" y="454"/>
                  </a:lnTo>
                  <a:lnTo>
                    <a:pt x="312" y="397"/>
                  </a:lnTo>
                  <a:lnTo>
                    <a:pt x="227" y="341"/>
                  </a:lnTo>
                  <a:lnTo>
                    <a:pt x="199" y="369"/>
                  </a:lnTo>
                  <a:lnTo>
                    <a:pt x="114" y="312"/>
                  </a:lnTo>
                  <a:lnTo>
                    <a:pt x="57" y="312"/>
                  </a:lnTo>
                  <a:lnTo>
                    <a:pt x="85" y="341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12" y="86"/>
                  </a:lnTo>
                  <a:lnTo>
                    <a:pt x="426" y="114"/>
                  </a:lnTo>
                  <a:lnTo>
                    <a:pt x="511" y="86"/>
                  </a:lnTo>
                  <a:lnTo>
                    <a:pt x="482" y="57"/>
                  </a:lnTo>
                  <a:lnTo>
                    <a:pt x="511" y="29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42"/>
                  </a:lnTo>
                  <a:lnTo>
                    <a:pt x="596" y="227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84"/>
                  </a:lnTo>
                  <a:lnTo>
                    <a:pt x="737" y="397"/>
                  </a:lnTo>
                  <a:lnTo>
                    <a:pt x="794" y="426"/>
                  </a:lnTo>
                  <a:lnTo>
                    <a:pt x="794" y="397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993" y="426"/>
                  </a:lnTo>
                  <a:lnTo>
                    <a:pt x="1049" y="454"/>
                  </a:lnTo>
                  <a:lnTo>
                    <a:pt x="1021" y="511"/>
                  </a:lnTo>
                  <a:lnTo>
                    <a:pt x="1049" y="539"/>
                  </a:lnTo>
                  <a:lnTo>
                    <a:pt x="1021" y="539"/>
                  </a:lnTo>
                  <a:lnTo>
                    <a:pt x="993" y="511"/>
                  </a:lnTo>
                  <a:lnTo>
                    <a:pt x="936" y="511"/>
                  </a:lnTo>
                  <a:lnTo>
                    <a:pt x="936" y="539"/>
                  </a:lnTo>
                  <a:lnTo>
                    <a:pt x="766" y="511"/>
                  </a:lnTo>
                  <a:lnTo>
                    <a:pt x="652" y="567"/>
                  </a:lnTo>
                  <a:lnTo>
                    <a:pt x="596" y="539"/>
                  </a:lnTo>
                  <a:lnTo>
                    <a:pt x="482" y="567"/>
                  </a:lnTo>
                  <a:lnTo>
                    <a:pt x="454" y="624"/>
                  </a:lnTo>
                  <a:lnTo>
                    <a:pt x="426" y="624"/>
                  </a:lnTo>
                  <a:lnTo>
                    <a:pt x="397" y="681"/>
                  </a:lnTo>
                  <a:lnTo>
                    <a:pt x="341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38">
              <a:extLst>
                <a:ext uri="{FF2B5EF4-FFF2-40B4-BE49-F238E27FC236}">
                  <a16:creationId xmlns:a16="http://schemas.microsoft.com/office/drawing/2014/main" id="{1A969318-68E0-417A-838B-3344DAF1E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" y="3988"/>
              <a:ext cx="397" cy="283"/>
            </a:xfrm>
            <a:custGeom>
              <a:avLst/>
              <a:gdLst>
                <a:gd name="T0" fmla="*/ 255 w 397"/>
                <a:gd name="T1" fmla="*/ 0 h 283"/>
                <a:gd name="T2" fmla="*/ 85 w 397"/>
                <a:gd name="T3" fmla="*/ 85 h 283"/>
                <a:gd name="T4" fmla="*/ 0 w 397"/>
                <a:gd name="T5" fmla="*/ 113 h 283"/>
                <a:gd name="T6" fmla="*/ 0 w 397"/>
                <a:gd name="T7" fmla="*/ 170 h 283"/>
                <a:gd name="T8" fmla="*/ 28 w 397"/>
                <a:gd name="T9" fmla="*/ 198 h 283"/>
                <a:gd name="T10" fmla="*/ 85 w 397"/>
                <a:gd name="T11" fmla="*/ 170 h 283"/>
                <a:gd name="T12" fmla="*/ 113 w 397"/>
                <a:gd name="T13" fmla="*/ 255 h 283"/>
                <a:gd name="T14" fmla="*/ 170 w 397"/>
                <a:gd name="T15" fmla="*/ 283 h 283"/>
                <a:gd name="T16" fmla="*/ 284 w 397"/>
                <a:gd name="T17" fmla="*/ 255 h 283"/>
                <a:gd name="T18" fmla="*/ 312 w 397"/>
                <a:gd name="T19" fmla="*/ 142 h 283"/>
                <a:gd name="T20" fmla="*/ 369 w 397"/>
                <a:gd name="T21" fmla="*/ 113 h 283"/>
                <a:gd name="T22" fmla="*/ 397 w 397"/>
                <a:gd name="T23" fmla="*/ 28 h 283"/>
                <a:gd name="T24" fmla="*/ 369 w 397"/>
                <a:gd name="T25" fmla="*/ 0 h 283"/>
                <a:gd name="T26" fmla="*/ 255 w 397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83">
                  <a:moveTo>
                    <a:pt x="255" y="0"/>
                  </a:moveTo>
                  <a:lnTo>
                    <a:pt x="85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13" y="255"/>
                  </a:lnTo>
                  <a:lnTo>
                    <a:pt x="170" y="283"/>
                  </a:lnTo>
                  <a:lnTo>
                    <a:pt x="284" y="255"/>
                  </a:lnTo>
                  <a:lnTo>
                    <a:pt x="312" y="142"/>
                  </a:lnTo>
                  <a:lnTo>
                    <a:pt x="369" y="113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39">
              <a:extLst>
                <a:ext uri="{FF2B5EF4-FFF2-40B4-BE49-F238E27FC236}">
                  <a16:creationId xmlns:a16="http://schemas.microsoft.com/office/drawing/2014/main" id="{0FDA2C42-BD4F-4371-B344-C52514282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130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0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113 w 113"/>
                <a:gd name="T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40">
              <a:extLst>
                <a:ext uri="{FF2B5EF4-FFF2-40B4-BE49-F238E27FC236}">
                  <a16:creationId xmlns:a16="http://schemas.microsoft.com/office/drawing/2014/main" id="{3E1D6BA2-F21F-4ABA-9B8E-CD4D36D7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243"/>
              <a:ext cx="142" cy="142"/>
            </a:xfrm>
            <a:custGeom>
              <a:avLst/>
              <a:gdLst>
                <a:gd name="T0" fmla="*/ 113 w 142"/>
                <a:gd name="T1" fmla="*/ 0 h 142"/>
                <a:gd name="T2" fmla="*/ 142 w 142"/>
                <a:gd name="T3" fmla="*/ 85 h 142"/>
                <a:gd name="T4" fmla="*/ 113 w 142"/>
                <a:gd name="T5" fmla="*/ 142 h 142"/>
                <a:gd name="T6" fmla="*/ 28 w 142"/>
                <a:gd name="T7" fmla="*/ 142 h 142"/>
                <a:gd name="T8" fmla="*/ 28 w 142"/>
                <a:gd name="T9" fmla="*/ 113 h 142"/>
                <a:gd name="T10" fmla="*/ 0 w 142"/>
                <a:gd name="T11" fmla="*/ 57 h 142"/>
                <a:gd name="T12" fmla="*/ 113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113" y="0"/>
                  </a:moveTo>
                  <a:lnTo>
                    <a:pt x="142" y="85"/>
                  </a:lnTo>
                  <a:lnTo>
                    <a:pt x="113" y="142"/>
                  </a:lnTo>
                  <a:lnTo>
                    <a:pt x="28" y="142"/>
                  </a:lnTo>
                  <a:lnTo>
                    <a:pt x="28" y="113"/>
                  </a:lnTo>
                  <a:lnTo>
                    <a:pt x="0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41">
              <a:extLst>
                <a:ext uri="{FF2B5EF4-FFF2-40B4-BE49-F238E27FC236}">
                  <a16:creationId xmlns:a16="http://schemas.microsoft.com/office/drawing/2014/main" id="{A7B74F8F-A52F-4777-8371-0DA3222FF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4158"/>
              <a:ext cx="227" cy="198"/>
            </a:xfrm>
            <a:custGeom>
              <a:avLst/>
              <a:gdLst>
                <a:gd name="T0" fmla="*/ 0 w 227"/>
                <a:gd name="T1" fmla="*/ 85 h 198"/>
                <a:gd name="T2" fmla="*/ 28 w 227"/>
                <a:gd name="T3" fmla="*/ 198 h 198"/>
                <a:gd name="T4" fmla="*/ 141 w 227"/>
                <a:gd name="T5" fmla="*/ 142 h 198"/>
                <a:gd name="T6" fmla="*/ 227 w 227"/>
                <a:gd name="T7" fmla="*/ 113 h 198"/>
                <a:gd name="T8" fmla="*/ 227 w 227"/>
                <a:gd name="T9" fmla="*/ 28 h 198"/>
                <a:gd name="T10" fmla="*/ 170 w 227"/>
                <a:gd name="T11" fmla="*/ 85 h 198"/>
                <a:gd name="T12" fmla="*/ 113 w 227"/>
                <a:gd name="T13" fmla="*/ 0 h 198"/>
                <a:gd name="T14" fmla="*/ 0 w 227"/>
                <a:gd name="T15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98">
                  <a:moveTo>
                    <a:pt x="0" y="85"/>
                  </a:moveTo>
                  <a:lnTo>
                    <a:pt x="28" y="198"/>
                  </a:lnTo>
                  <a:lnTo>
                    <a:pt x="141" y="142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42">
              <a:extLst>
                <a:ext uri="{FF2B5EF4-FFF2-40B4-BE49-F238E27FC236}">
                  <a16:creationId xmlns:a16="http://schemas.microsoft.com/office/drawing/2014/main" id="{C421F1D1-54D7-4DAF-8652-62F455C60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3081"/>
              <a:ext cx="879" cy="964"/>
            </a:xfrm>
            <a:custGeom>
              <a:avLst/>
              <a:gdLst>
                <a:gd name="T0" fmla="*/ 709 w 879"/>
                <a:gd name="T1" fmla="*/ 879 h 964"/>
                <a:gd name="T2" fmla="*/ 851 w 879"/>
                <a:gd name="T3" fmla="*/ 850 h 964"/>
                <a:gd name="T4" fmla="*/ 851 w 879"/>
                <a:gd name="T5" fmla="*/ 737 h 964"/>
                <a:gd name="T6" fmla="*/ 794 w 879"/>
                <a:gd name="T7" fmla="*/ 680 h 964"/>
                <a:gd name="T8" fmla="*/ 851 w 879"/>
                <a:gd name="T9" fmla="*/ 623 h 964"/>
                <a:gd name="T10" fmla="*/ 709 w 879"/>
                <a:gd name="T11" fmla="*/ 567 h 964"/>
                <a:gd name="T12" fmla="*/ 794 w 879"/>
                <a:gd name="T13" fmla="*/ 567 h 964"/>
                <a:gd name="T14" fmla="*/ 794 w 879"/>
                <a:gd name="T15" fmla="*/ 482 h 964"/>
                <a:gd name="T16" fmla="*/ 823 w 879"/>
                <a:gd name="T17" fmla="*/ 397 h 964"/>
                <a:gd name="T18" fmla="*/ 851 w 879"/>
                <a:gd name="T19" fmla="*/ 340 h 964"/>
                <a:gd name="T20" fmla="*/ 794 w 879"/>
                <a:gd name="T21" fmla="*/ 340 h 964"/>
                <a:gd name="T22" fmla="*/ 709 w 879"/>
                <a:gd name="T23" fmla="*/ 312 h 964"/>
                <a:gd name="T24" fmla="*/ 766 w 879"/>
                <a:gd name="T25" fmla="*/ 226 h 964"/>
                <a:gd name="T26" fmla="*/ 709 w 879"/>
                <a:gd name="T27" fmla="*/ 226 h 964"/>
                <a:gd name="T28" fmla="*/ 652 w 879"/>
                <a:gd name="T29" fmla="*/ 170 h 964"/>
                <a:gd name="T30" fmla="*/ 624 w 879"/>
                <a:gd name="T31" fmla="*/ 226 h 964"/>
                <a:gd name="T32" fmla="*/ 567 w 879"/>
                <a:gd name="T33" fmla="*/ 170 h 964"/>
                <a:gd name="T34" fmla="*/ 511 w 879"/>
                <a:gd name="T35" fmla="*/ 141 h 964"/>
                <a:gd name="T36" fmla="*/ 426 w 879"/>
                <a:gd name="T37" fmla="*/ 0 h 964"/>
                <a:gd name="T38" fmla="*/ 341 w 879"/>
                <a:gd name="T39" fmla="*/ 85 h 964"/>
                <a:gd name="T40" fmla="*/ 312 w 879"/>
                <a:gd name="T41" fmla="*/ 141 h 964"/>
                <a:gd name="T42" fmla="*/ 142 w 879"/>
                <a:gd name="T43" fmla="*/ 170 h 964"/>
                <a:gd name="T44" fmla="*/ 142 w 879"/>
                <a:gd name="T45" fmla="*/ 226 h 964"/>
                <a:gd name="T46" fmla="*/ 85 w 879"/>
                <a:gd name="T47" fmla="*/ 283 h 964"/>
                <a:gd name="T48" fmla="*/ 0 w 879"/>
                <a:gd name="T49" fmla="*/ 425 h 964"/>
                <a:gd name="T50" fmla="*/ 57 w 879"/>
                <a:gd name="T51" fmla="*/ 425 h 964"/>
                <a:gd name="T52" fmla="*/ 142 w 879"/>
                <a:gd name="T53" fmla="*/ 510 h 964"/>
                <a:gd name="T54" fmla="*/ 256 w 879"/>
                <a:gd name="T55" fmla="*/ 425 h 964"/>
                <a:gd name="T56" fmla="*/ 284 w 879"/>
                <a:gd name="T57" fmla="*/ 510 h 964"/>
                <a:gd name="T58" fmla="*/ 341 w 879"/>
                <a:gd name="T59" fmla="*/ 567 h 964"/>
                <a:gd name="T60" fmla="*/ 369 w 879"/>
                <a:gd name="T61" fmla="*/ 652 h 964"/>
                <a:gd name="T62" fmla="*/ 454 w 879"/>
                <a:gd name="T63" fmla="*/ 708 h 964"/>
                <a:gd name="T64" fmla="*/ 426 w 879"/>
                <a:gd name="T65" fmla="*/ 822 h 964"/>
                <a:gd name="T66" fmla="*/ 426 w 879"/>
                <a:gd name="T67" fmla="*/ 907 h 964"/>
                <a:gd name="T68" fmla="*/ 482 w 879"/>
                <a:gd name="T69" fmla="*/ 907 h 964"/>
                <a:gd name="T70" fmla="*/ 482 w 879"/>
                <a:gd name="T7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964">
                  <a:moveTo>
                    <a:pt x="482" y="964"/>
                  </a:moveTo>
                  <a:lnTo>
                    <a:pt x="709" y="879"/>
                  </a:lnTo>
                  <a:lnTo>
                    <a:pt x="794" y="879"/>
                  </a:lnTo>
                  <a:lnTo>
                    <a:pt x="851" y="850"/>
                  </a:lnTo>
                  <a:lnTo>
                    <a:pt x="879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94" y="680"/>
                  </a:lnTo>
                  <a:lnTo>
                    <a:pt x="851" y="652"/>
                  </a:lnTo>
                  <a:lnTo>
                    <a:pt x="851" y="623"/>
                  </a:lnTo>
                  <a:lnTo>
                    <a:pt x="738" y="595"/>
                  </a:lnTo>
                  <a:lnTo>
                    <a:pt x="709" y="567"/>
                  </a:lnTo>
                  <a:lnTo>
                    <a:pt x="738" y="538"/>
                  </a:lnTo>
                  <a:lnTo>
                    <a:pt x="794" y="567"/>
                  </a:lnTo>
                  <a:lnTo>
                    <a:pt x="823" y="538"/>
                  </a:lnTo>
                  <a:lnTo>
                    <a:pt x="794" y="482"/>
                  </a:lnTo>
                  <a:lnTo>
                    <a:pt x="823" y="453"/>
                  </a:lnTo>
                  <a:lnTo>
                    <a:pt x="823" y="397"/>
                  </a:lnTo>
                  <a:lnTo>
                    <a:pt x="851" y="368"/>
                  </a:lnTo>
                  <a:lnTo>
                    <a:pt x="851" y="340"/>
                  </a:lnTo>
                  <a:lnTo>
                    <a:pt x="823" y="312"/>
                  </a:lnTo>
                  <a:lnTo>
                    <a:pt x="794" y="340"/>
                  </a:lnTo>
                  <a:lnTo>
                    <a:pt x="738" y="368"/>
                  </a:lnTo>
                  <a:lnTo>
                    <a:pt x="709" y="312"/>
                  </a:lnTo>
                  <a:lnTo>
                    <a:pt x="766" y="283"/>
                  </a:lnTo>
                  <a:lnTo>
                    <a:pt x="766" y="226"/>
                  </a:lnTo>
                  <a:lnTo>
                    <a:pt x="766" y="198"/>
                  </a:lnTo>
                  <a:lnTo>
                    <a:pt x="709" y="226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11" y="56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41" y="85"/>
                  </a:lnTo>
                  <a:lnTo>
                    <a:pt x="369" y="141"/>
                  </a:lnTo>
                  <a:lnTo>
                    <a:pt x="312" y="141"/>
                  </a:lnTo>
                  <a:lnTo>
                    <a:pt x="199" y="198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85" y="226"/>
                  </a:lnTo>
                  <a:lnTo>
                    <a:pt x="85" y="283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142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312" y="482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12" y="623"/>
                  </a:lnTo>
                  <a:lnTo>
                    <a:pt x="369" y="652"/>
                  </a:lnTo>
                  <a:lnTo>
                    <a:pt x="397" y="708"/>
                  </a:lnTo>
                  <a:lnTo>
                    <a:pt x="454" y="708"/>
                  </a:lnTo>
                  <a:lnTo>
                    <a:pt x="482" y="737"/>
                  </a:lnTo>
                  <a:lnTo>
                    <a:pt x="426" y="822"/>
                  </a:lnTo>
                  <a:lnTo>
                    <a:pt x="397" y="879"/>
                  </a:lnTo>
                  <a:lnTo>
                    <a:pt x="426" y="907"/>
                  </a:lnTo>
                  <a:lnTo>
                    <a:pt x="426" y="935"/>
                  </a:lnTo>
                  <a:lnTo>
                    <a:pt x="482" y="907"/>
                  </a:lnTo>
                  <a:lnTo>
                    <a:pt x="511" y="935"/>
                  </a:lnTo>
                  <a:lnTo>
                    <a:pt x="482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43">
              <a:extLst>
                <a:ext uri="{FF2B5EF4-FFF2-40B4-BE49-F238E27FC236}">
                  <a16:creationId xmlns:a16="http://schemas.microsoft.com/office/drawing/2014/main" id="{C9E7802B-70C1-4C38-B865-7CDDE38EC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967"/>
              <a:ext cx="1446" cy="1446"/>
            </a:xfrm>
            <a:custGeom>
              <a:avLst/>
              <a:gdLst>
                <a:gd name="T0" fmla="*/ 737 w 1446"/>
                <a:gd name="T1" fmla="*/ 1418 h 1446"/>
                <a:gd name="T2" fmla="*/ 709 w 1446"/>
                <a:gd name="T3" fmla="*/ 1333 h 1446"/>
                <a:gd name="T4" fmla="*/ 624 w 1446"/>
                <a:gd name="T5" fmla="*/ 1361 h 1446"/>
                <a:gd name="T6" fmla="*/ 510 w 1446"/>
                <a:gd name="T7" fmla="*/ 1333 h 1446"/>
                <a:gd name="T8" fmla="*/ 425 w 1446"/>
                <a:gd name="T9" fmla="*/ 1191 h 1446"/>
                <a:gd name="T10" fmla="*/ 312 w 1446"/>
                <a:gd name="T11" fmla="*/ 1134 h 1446"/>
                <a:gd name="T12" fmla="*/ 283 w 1446"/>
                <a:gd name="T13" fmla="*/ 907 h 1446"/>
                <a:gd name="T14" fmla="*/ 227 w 1446"/>
                <a:gd name="T15" fmla="*/ 851 h 1446"/>
                <a:gd name="T16" fmla="*/ 255 w 1446"/>
                <a:gd name="T17" fmla="*/ 794 h 1446"/>
                <a:gd name="T18" fmla="*/ 198 w 1446"/>
                <a:gd name="T19" fmla="*/ 709 h 1446"/>
                <a:gd name="T20" fmla="*/ 283 w 1446"/>
                <a:gd name="T21" fmla="*/ 737 h 1446"/>
                <a:gd name="T22" fmla="*/ 340 w 1446"/>
                <a:gd name="T23" fmla="*/ 681 h 1446"/>
                <a:gd name="T24" fmla="*/ 312 w 1446"/>
                <a:gd name="T25" fmla="*/ 596 h 1446"/>
                <a:gd name="T26" fmla="*/ 198 w 1446"/>
                <a:gd name="T27" fmla="*/ 426 h 1446"/>
                <a:gd name="T28" fmla="*/ 57 w 1446"/>
                <a:gd name="T29" fmla="*/ 312 h 1446"/>
                <a:gd name="T30" fmla="*/ 28 w 1446"/>
                <a:gd name="T31" fmla="*/ 255 h 1446"/>
                <a:gd name="T32" fmla="*/ 85 w 1446"/>
                <a:gd name="T33" fmla="*/ 227 h 1446"/>
                <a:gd name="T34" fmla="*/ 142 w 1446"/>
                <a:gd name="T35" fmla="*/ 114 h 1446"/>
                <a:gd name="T36" fmla="*/ 255 w 1446"/>
                <a:gd name="T37" fmla="*/ 85 h 1446"/>
                <a:gd name="T38" fmla="*/ 368 w 1446"/>
                <a:gd name="T39" fmla="*/ 29 h 1446"/>
                <a:gd name="T40" fmla="*/ 425 w 1446"/>
                <a:gd name="T41" fmla="*/ 57 h 1446"/>
                <a:gd name="T42" fmla="*/ 510 w 1446"/>
                <a:gd name="T43" fmla="*/ 85 h 1446"/>
                <a:gd name="T44" fmla="*/ 595 w 1446"/>
                <a:gd name="T45" fmla="*/ 142 h 1446"/>
                <a:gd name="T46" fmla="*/ 737 w 1446"/>
                <a:gd name="T47" fmla="*/ 227 h 1446"/>
                <a:gd name="T48" fmla="*/ 879 w 1446"/>
                <a:gd name="T49" fmla="*/ 170 h 1446"/>
                <a:gd name="T50" fmla="*/ 992 w 1446"/>
                <a:gd name="T51" fmla="*/ 227 h 1446"/>
                <a:gd name="T52" fmla="*/ 1077 w 1446"/>
                <a:gd name="T53" fmla="*/ 284 h 1446"/>
                <a:gd name="T54" fmla="*/ 1077 w 1446"/>
                <a:gd name="T55" fmla="*/ 340 h 1446"/>
                <a:gd name="T56" fmla="*/ 1020 w 1446"/>
                <a:gd name="T57" fmla="*/ 397 h 1446"/>
                <a:gd name="T58" fmla="*/ 935 w 1446"/>
                <a:gd name="T59" fmla="*/ 539 h 1446"/>
                <a:gd name="T60" fmla="*/ 992 w 1446"/>
                <a:gd name="T61" fmla="*/ 539 h 1446"/>
                <a:gd name="T62" fmla="*/ 1077 w 1446"/>
                <a:gd name="T63" fmla="*/ 624 h 1446"/>
                <a:gd name="T64" fmla="*/ 1191 w 1446"/>
                <a:gd name="T65" fmla="*/ 539 h 1446"/>
                <a:gd name="T66" fmla="*/ 1219 w 1446"/>
                <a:gd name="T67" fmla="*/ 624 h 1446"/>
                <a:gd name="T68" fmla="*/ 1276 w 1446"/>
                <a:gd name="T69" fmla="*/ 681 h 1446"/>
                <a:gd name="T70" fmla="*/ 1304 w 1446"/>
                <a:gd name="T71" fmla="*/ 766 h 1446"/>
                <a:gd name="T72" fmla="*/ 1389 w 1446"/>
                <a:gd name="T73" fmla="*/ 822 h 1446"/>
                <a:gd name="T74" fmla="*/ 1332 w 1446"/>
                <a:gd name="T75" fmla="*/ 993 h 1446"/>
                <a:gd name="T76" fmla="*/ 1361 w 1446"/>
                <a:gd name="T77" fmla="*/ 1049 h 1446"/>
                <a:gd name="T78" fmla="*/ 1446 w 1446"/>
                <a:gd name="T79" fmla="*/ 1049 h 1446"/>
                <a:gd name="T80" fmla="*/ 1276 w 1446"/>
                <a:gd name="T81" fmla="*/ 1163 h 1446"/>
                <a:gd name="T82" fmla="*/ 1219 w 1446"/>
                <a:gd name="T83" fmla="*/ 1134 h 1446"/>
                <a:gd name="T84" fmla="*/ 1106 w 1446"/>
                <a:gd name="T85" fmla="*/ 1191 h 1446"/>
                <a:gd name="T86" fmla="*/ 1020 w 1446"/>
                <a:gd name="T87" fmla="*/ 1389 h 1446"/>
                <a:gd name="T88" fmla="*/ 879 w 1446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6" h="1446">
                  <a:moveTo>
                    <a:pt x="765" y="1446"/>
                  </a:moveTo>
                  <a:lnTo>
                    <a:pt x="737" y="1418"/>
                  </a:lnTo>
                  <a:lnTo>
                    <a:pt x="765" y="1361"/>
                  </a:lnTo>
                  <a:lnTo>
                    <a:pt x="709" y="1333"/>
                  </a:lnTo>
                  <a:lnTo>
                    <a:pt x="652" y="1333"/>
                  </a:lnTo>
                  <a:lnTo>
                    <a:pt x="624" y="1361"/>
                  </a:lnTo>
                  <a:lnTo>
                    <a:pt x="510" y="1304"/>
                  </a:lnTo>
                  <a:lnTo>
                    <a:pt x="510" y="1333"/>
                  </a:lnTo>
                  <a:lnTo>
                    <a:pt x="453" y="1304"/>
                  </a:lnTo>
                  <a:lnTo>
                    <a:pt x="425" y="1191"/>
                  </a:lnTo>
                  <a:lnTo>
                    <a:pt x="368" y="1134"/>
                  </a:lnTo>
                  <a:lnTo>
                    <a:pt x="312" y="1134"/>
                  </a:lnTo>
                  <a:lnTo>
                    <a:pt x="283" y="1049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255" y="822"/>
                  </a:lnTo>
                  <a:lnTo>
                    <a:pt x="255" y="794"/>
                  </a:lnTo>
                  <a:lnTo>
                    <a:pt x="227" y="794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83" y="737"/>
                  </a:lnTo>
                  <a:lnTo>
                    <a:pt x="312" y="737"/>
                  </a:lnTo>
                  <a:lnTo>
                    <a:pt x="340" y="681"/>
                  </a:lnTo>
                  <a:lnTo>
                    <a:pt x="283" y="652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198" y="426"/>
                  </a:lnTo>
                  <a:lnTo>
                    <a:pt x="57" y="397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198" y="199"/>
                  </a:lnTo>
                  <a:lnTo>
                    <a:pt x="142" y="114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283" y="0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79" y="170"/>
                  </a:lnTo>
                  <a:lnTo>
                    <a:pt x="992" y="199"/>
                  </a:lnTo>
                  <a:lnTo>
                    <a:pt x="992" y="227"/>
                  </a:lnTo>
                  <a:lnTo>
                    <a:pt x="1049" y="227"/>
                  </a:lnTo>
                  <a:lnTo>
                    <a:pt x="1077" y="284"/>
                  </a:lnTo>
                  <a:lnTo>
                    <a:pt x="1049" y="312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97"/>
                  </a:lnTo>
                  <a:lnTo>
                    <a:pt x="935" y="482"/>
                  </a:lnTo>
                  <a:lnTo>
                    <a:pt x="935" y="539"/>
                  </a:lnTo>
                  <a:lnTo>
                    <a:pt x="992" y="567"/>
                  </a:lnTo>
                  <a:lnTo>
                    <a:pt x="992" y="539"/>
                  </a:lnTo>
                  <a:lnTo>
                    <a:pt x="1020" y="539"/>
                  </a:lnTo>
                  <a:lnTo>
                    <a:pt x="1077" y="624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596"/>
                  </a:lnTo>
                  <a:lnTo>
                    <a:pt x="1219" y="624"/>
                  </a:lnTo>
                  <a:lnTo>
                    <a:pt x="1219" y="681"/>
                  </a:lnTo>
                  <a:lnTo>
                    <a:pt x="1276" y="681"/>
                  </a:lnTo>
                  <a:lnTo>
                    <a:pt x="1247" y="737"/>
                  </a:lnTo>
                  <a:lnTo>
                    <a:pt x="1304" y="766"/>
                  </a:lnTo>
                  <a:lnTo>
                    <a:pt x="1332" y="822"/>
                  </a:lnTo>
                  <a:lnTo>
                    <a:pt x="1389" y="822"/>
                  </a:lnTo>
                  <a:lnTo>
                    <a:pt x="1417" y="851"/>
                  </a:lnTo>
                  <a:lnTo>
                    <a:pt x="1332" y="993"/>
                  </a:lnTo>
                  <a:lnTo>
                    <a:pt x="1361" y="1021"/>
                  </a:lnTo>
                  <a:lnTo>
                    <a:pt x="1361" y="1049"/>
                  </a:lnTo>
                  <a:lnTo>
                    <a:pt x="1417" y="1021"/>
                  </a:lnTo>
                  <a:lnTo>
                    <a:pt x="1446" y="1049"/>
                  </a:lnTo>
                  <a:lnTo>
                    <a:pt x="1417" y="1078"/>
                  </a:lnTo>
                  <a:lnTo>
                    <a:pt x="1276" y="1163"/>
                  </a:lnTo>
                  <a:lnTo>
                    <a:pt x="1219" y="1163"/>
                  </a:lnTo>
                  <a:lnTo>
                    <a:pt x="1219" y="1134"/>
                  </a:lnTo>
                  <a:lnTo>
                    <a:pt x="1134" y="1106"/>
                  </a:lnTo>
                  <a:lnTo>
                    <a:pt x="1106" y="1191"/>
                  </a:lnTo>
                  <a:lnTo>
                    <a:pt x="1077" y="1361"/>
                  </a:lnTo>
                  <a:lnTo>
                    <a:pt x="1020" y="1389"/>
                  </a:lnTo>
                  <a:lnTo>
                    <a:pt x="964" y="1361"/>
                  </a:lnTo>
                  <a:lnTo>
                    <a:pt x="879" y="1446"/>
                  </a:lnTo>
                  <a:lnTo>
                    <a:pt x="765" y="144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44">
              <a:extLst>
                <a:ext uri="{FF2B5EF4-FFF2-40B4-BE49-F238E27FC236}">
                  <a16:creationId xmlns:a16="http://schemas.microsoft.com/office/drawing/2014/main" id="{E15788A2-B9EB-4C92-BC77-9C2D006A3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3" y="2797"/>
              <a:ext cx="1446" cy="1900"/>
            </a:xfrm>
            <a:custGeom>
              <a:avLst/>
              <a:gdLst>
                <a:gd name="T0" fmla="*/ 879 w 1446"/>
                <a:gd name="T1" fmla="*/ 1843 h 1900"/>
                <a:gd name="T2" fmla="*/ 992 w 1446"/>
                <a:gd name="T3" fmla="*/ 1701 h 1900"/>
                <a:gd name="T4" fmla="*/ 1049 w 1446"/>
                <a:gd name="T5" fmla="*/ 1758 h 1900"/>
                <a:gd name="T6" fmla="*/ 1163 w 1446"/>
                <a:gd name="T7" fmla="*/ 1815 h 1900"/>
                <a:gd name="T8" fmla="*/ 1163 w 1446"/>
                <a:gd name="T9" fmla="*/ 1531 h 1900"/>
                <a:gd name="T10" fmla="*/ 1049 w 1446"/>
                <a:gd name="T11" fmla="*/ 1418 h 1900"/>
                <a:gd name="T12" fmla="*/ 936 w 1446"/>
                <a:gd name="T13" fmla="*/ 1389 h 1900"/>
                <a:gd name="T14" fmla="*/ 907 w 1446"/>
                <a:gd name="T15" fmla="*/ 1418 h 1900"/>
                <a:gd name="T16" fmla="*/ 851 w 1446"/>
                <a:gd name="T17" fmla="*/ 1333 h 1900"/>
                <a:gd name="T18" fmla="*/ 879 w 1446"/>
                <a:gd name="T19" fmla="*/ 1276 h 1900"/>
                <a:gd name="T20" fmla="*/ 936 w 1446"/>
                <a:gd name="T21" fmla="*/ 1191 h 1900"/>
                <a:gd name="T22" fmla="*/ 822 w 1446"/>
                <a:gd name="T23" fmla="*/ 1134 h 1900"/>
                <a:gd name="T24" fmla="*/ 879 w 1446"/>
                <a:gd name="T25" fmla="*/ 1134 h 1900"/>
                <a:gd name="T26" fmla="*/ 964 w 1446"/>
                <a:gd name="T27" fmla="*/ 1106 h 1900"/>
                <a:gd name="T28" fmla="*/ 1049 w 1446"/>
                <a:gd name="T29" fmla="*/ 1106 h 1900"/>
                <a:gd name="T30" fmla="*/ 1106 w 1446"/>
                <a:gd name="T31" fmla="*/ 1134 h 1900"/>
                <a:gd name="T32" fmla="*/ 1248 w 1446"/>
                <a:gd name="T33" fmla="*/ 1191 h 1900"/>
                <a:gd name="T34" fmla="*/ 1304 w 1446"/>
                <a:gd name="T35" fmla="*/ 1134 h 1900"/>
                <a:gd name="T36" fmla="*/ 1333 w 1446"/>
                <a:gd name="T37" fmla="*/ 1021 h 1900"/>
                <a:gd name="T38" fmla="*/ 1361 w 1446"/>
                <a:gd name="T39" fmla="*/ 964 h 1900"/>
                <a:gd name="T40" fmla="*/ 1304 w 1446"/>
                <a:gd name="T41" fmla="*/ 879 h 1900"/>
                <a:gd name="T42" fmla="*/ 1389 w 1446"/>
                <a:gd name="T43" fmla="*/ 907 h 1900"/>
                <a:gd name="T44" fmla="*/ 1446 w 1446"/>
                <a:gd name="T45" fmla="*/ 851 h 1900"/>
                <a:gd name="T46" fmla="*/ 1418 w 1446"/>
                <a:gd name="T47" fmla="*/ 766 h 1900"/>
                <a:gd name="T48" fmla="*/ 1304 w 1446"/>
                <a:gd name="T49" fmla="*/ 596 h 1900"/>
                <a:gd name="T50" fmla="*/ 1163 w 1446"/>
                <a:gd name="T51" fmla="*/ 482 h 1900"/>
                <a:gd name="T52" fmla="*/ 1134 w 1446"/>
                <a:gd name="T53" fmla="*/ 425 h 1900"/>
                <a:gd name="T54" fmla="*/ 1191 w 1446"/>
                <a:gd name="T55" fmla="*/ 397 h 1900"/>
                <a:gd name="T56" fmla="*/ 1248 w 1446"/>
                <a:gd name="T57" fmla="*/ 284 h 1900"/>
                <a:gd name="T58" fmla="*/ 1333 w 1446"/>
                <a:gd name="T59" fmla="*/ 170 h 1900"/>
                <a:gd name="T60" fmla="*/ 1276 w 1446"/>
                <a:gd name="T61" fmla="*/ 114 h 1900"/>
                <a:gd name="T62" fmla="*/ 1276 w 1446"/>
                <a:gd name="T63" fmla="*/ 57 h 1900"/>
                <a:gd name="T64" fmla="*/ 1163 w 1446"/>
                <a:gd name="T65" fmla="*/ 57 h 1900"/>
                <a:gd name="T66" fmla="*/ 1106 w 1446"/>
                <a:gd name="T67" fmla="*/ 57 h 1900"/>
                <a:gd name="T68" fmla="*/ 1021 w 1446"/>
                <a:gd name="T69" fmla="*/ 57 h 1900"/>
                <a:gd name="T70" fmla="*/ 879 w 1446"/>
                <a:gd name="T71" fmla="*/ 0 h 1900"/>
                <a:gd name="T72" fmla="*/ 822 w 1446"/>
                <a:gd name="T73" fmla="*/ 142 h 1900"/>
                <a:gd name="T74" fmla="*/ 766 w 1446"/>
                <a:gd name="T75" fmla="*/ 284 h 1900"/>
                <a:gd name="T76" fmla="*/ 596 w 1446"/>
                <a:gd name="T77" fmla="*/ 369 h 1900"/>
                <a:gd name="T78" fmla="*/ 454 w 1446"/>
                <a:gd name="T79" fmla="*/ 425 h 1900"/>
                <a:gd name="T80" fmla="*/ 426 w 1446"/>
                <a:gd name="T81" fmla="*/ 482 h 1900"/>
                <a:gd name="T82" fmla="*/ 369 w 1446"/>
                <a:gd name="T83" fmla="*/ 539 h 1900"/>
                <a:gd name="T84" fmla="*/ 227 w 1446"/>
                <a:gd name="T85" fmla="*/ 567 h 1900"/>
                <a:gd name="T86" fmla="*/ 114 w 1446"/>
                <a:gd name="T87" fmla="*/ 652 h 1900"/>
                <a:gd name="T88" fmla="*/ 0 w 1446"/>
                <a:gd name="T89" fmla="*/ 766 h 1900"/>
                <a:gd name="T90" fmla="*/ 0 w 1446"/>
                <a:gd name="T91" fmla="*/ 851 h 1900"/>
                <a:gd name="T92" fmla="*/ 29 w 1446"/>
                <a:gd name="T93" fmla="*/ 936 h 1900"/>
                <a:gd name="T94" fmla="*/ 142 w 1446"/>
                <a:gd name="T95" fmla="*/ 964 h 1900"/>
                <a:gd name="T96" fmla="*/ 227 w 1446"/>
                <a:gd name="T97" fmla="*/ 992 h 1900"/>
                <a:gd name="T98" fmla="*/ 170 w 1446"/>
                <a:gd name="T99" fmla="*/ 1219 h 1900"/>
                <a:gd name="T100" fmla="*/ 199 w 1446"/>
                <a:gd name="T101" fmla="*/ 1304 h 1900"/>
                <a:gd name="T102" fmla="*/ 199 w 1446"/>
                <a:gd name="T103" fmla="*/ 1418 h 1900"/>
                <a:gd name="T104" fmla="*/ 114 w 1446"/>
                <a:gd name="T105" fmla="*/ 1503 h 1900"/>
                <a:gd name="T106" fmla="*/ 29 w 1446"/>
                <a:gd name="T107" fmla="*/ 1588 h 1900"/>
                <a:gd name="T108" fmla="*/ 29 w 1446"/>
                <a:gd name="T109" fmla="*/ 1701 h 1900"/>
                <a:gd name="T110" fmla="*/ 199 w 1446"/>
                <a:gd name="T111" fmla="*/ 1758 h 1900"/>
                <a:gd name="T112" fmla="*/ 284 w 1446"/>
                <a:gd name="T113" fmla="*/ 1843 h 1900"/>
                <a:gd name="T114" fmla="*/ 511 w 1446"/>
                <a:gd name="T115" fmla="*/ 1730 h 1900"/>
                <a:gd name="T116" fmla="*/ 596 w 1446"/>
                <a:gd name="T117" fmla="*/ 1673 h 1900"/>
                <a:gd name="T118" fmla="*/ 624 w 1446"/>
                <a:gd name="T119" fmla="*/ 1644 h 1900"/>
                <a:gd name="T120" fmla="*/ 709 w 1446"/>
                <a:gd name="T121" fmla="*/ 1701 h 1900"/>
                <a:gd name="T122" fmla="*/ 737 w 1446"/>
                <a:gd name="T123" fmla="*/ 1786 h 1900"/>
                <a:gd name="T124" fmla="*/ 851 w 1446"/>
                <a:gd name="T125" fmla="*/ 190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6" h="1900">
                  <a:moveTo>
                    <a:pt x="851" y="1900"/>
                  </a:moveTo>
                  <a:lnTo>
                    <a:pt x="879" y="1843"/>
                  </a:lnTo>
                  <a:lnTo>
                    <a:pt x="879" y="1730"/>
                  </a:lnTo>
                  <a:lnTo>
                    <a:pt x="992" y="1701"/>
                  </a:lnTo>
                  <a:lnTo>
                    <a:pt x="1049" y="1701"/>
                  </a:lnTo>
                  <a:lnTo>
                    <a:pt x="1049" y="1758"/>
                  </a:lnTo>
                  <a:lnTo>
                    <a:pt x="1134" y="1815"/>
                  </a:lnTo>
                  <a:lnTo>
                    <a:pt x="1163" y="1815"/>
                  </a:lnTo>
                  <a:lnTo>
                    <a:pt x="1134" y="1758"/>
                  </a:lnTo>
                  <a:lnTo>
                    <a:pt x="1163" y="1531"/>
                  </a:lnTo>
                  <a:lnTo>
                    <a:pt x="1134" y="1474"/>
                  </a:lnTo>
                  <a:lnTo>
                    <a:pt x="1049" y="1418"/>
                  </a:lnTo>
                  <a:lnTo>
                    <a:pt x="1021" y="1446"/>
                  </a:lnTo>
                  <a:lnTo>
                    <a:pt x="936" y="1389"/>
                  </a:lnTo>
                  <a:lnTo>
                    <a:pt x="879" y="1389"/>
                  </a:lnTo>
                  <a:lnTo>
                    <a:pt x="907" y="1418"/>
                  </a:lnTo>
                  <a:lnTo>
                    <a:pt x="822" y="1389"/>
                  </a:lnTo>
                  <a:lnTo>
                    <a:pt x="851" y="1333"/>
                  </a:lnTo>
                  <a:lnTo>
                    <a:pt x="879" y="1333"/>
                  </a:lnTo>
                  <a:lnTo>
                    <a:pt x="879" y="1276"/>
                  </a:lnTo>
                  <a:lnTo>
                    <a:pt x="964" y="1276"/>
                  </a:lnTo>
                  <a:lnTo>
                    <a:pt x="936" y="1191"/>
                  </a:lnTo>
                  <a:lnTo>
                    <a:pt x="851" y="1191"/>
                  </a:lnTo>
                  <a:lnTo>
                    <a:pt x="822" y="1134"/>
                  </a:lnTo>
                  <a:lnTo>
                    <a:pt x="851" y="1106"/>
                  </a:lnTo>
                  <a:lnTo>
                    <a:pt x="879" y="1134"/>
                  </a:lnTo>
                  <a:lnTo>
                    <a:pt x="907" y="1134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078" y="1134"/>
                  </a:lnTo>
                  <a:lnTo>
                    <a:pt x="1106" y="1134"/>
                  </a:lnTo>
                  <a:lnTo>
                    <a:pt x="1134" y="1163"/>
                  </a:lnTo>
                  <a:lnTo>
                    <a:pt x="1248" y="1191"/>
                  </a:lnTo>
                  <a:lnTo>
                    <a:pt x="1333" y="1163"/>
                  </a:lnTo>
                  <a:lnTo>
                    <a:pt x="1304" y="1134"/>
                  </a:lnTo>
                  <a:lnTo>
                    <a:pt x="1333" y="1106"/>
                  </a:lnTo>
                  <a:lnTo>
                    <a:pt x="1333" y="1021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33" y="964"/>
                  </a:lnTo>
                  <a:lnTo>
                    <a:pt x="1304" y="879"/>
                  </a:lnTo>
                  <a:lnTo>
                    <a:pt x="1361" y="879"/>
                  </a:lnTo>
                  <a:lnTo>
                    <a:pt x="1389" y="907"/>
                  </a:lnTo>
                  <a:lnTo>
                    <a:pt x="1418" y="907"/>
                  </a:lnTo>
                  <a:lnTo>
                    <a:pt x="1446" y="851"/>
                  </a:lnTo>
                  <a:lnTo>
                    <a:pt x="1389" y="822"/>
                  </a:lnTo>
                  <a:lnTo>
                    <a:pt x="1418" y="766"/>
                  </a:lnTo>
                  <a:lnTo>
                    <a:pt x="1389" y="766"/>
                  </a:lnTo>
                  <a:lnTo>
                    <a:pt x="1304" y="596"/>
                  </a:lnTo>
                  <a:lnTo>
                    <a:pt x="1163" y="567"/>
                  </a:lnTo>
                  <a:lnTo>
                    <a:pt x="1163" y="482"/>
                  </a:lnTo>
                  <a:lnTo>
                    <a:pt x="1106" y="454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91" y="397"/>
                  </a:lnTo>
                  <a:lnTo>
                    <a:pt x="1304" y="369"/>
                  </a:lnTo>
                  <a:lnTo>
                    <a:pt x="1248" y="284"/>
                  </a:lnTo>
                  <a:lnTo>
                    <a:pt x="1333" y="227"/>
                  </a:lnTo>
                  <a:lnTo>
                    <a:pt x="1333" y="170"/>
                  </a:lnTo>
                  <a:lnTo>
                    <a:pt x="1276" y="142"/>
                  </a:lnTo>
                  <a:lnTo>
                    <a:pt x="1276" y="114"/>
                  </a:lnTo>
                  <a:lnTo>
                    <a:pt x="1248" y="114"/>
                  </a:lnTo>
                  <a:lnTo>
                    <a:pt x="1276" y="57"/>
                  </a:lnTo>
                  <a:lnTo>
                    <a:pt x="1248" y="57"/>
                  </a:lnTo>
                  <a:lnTo>
                    <a:pt x="1163" y="57"/>
                  </a:lnTo>
                  <a:lnTo>
                    <a:pt x="1134" y="85"/>
                  </a:lnTo>
                  <a:lnTo>
                    <a:pt x="1106" y="57"/>
                  </a:lnTo>
                  <a:lnTo>
                    <a:pt x="1078" y="114"/>
                  </a:lnTo>
                  <a:lnTo>
                    <a:pt x="1021" y="57"/>
                  </a:lnTo>
                  <a:lnTo>
                    <a:pt x="964" y="0"/>
                  </a:lnTo>
                  <a:lnTo>
                    <a:pt x="879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822" y="227"/>
                  </a:lnTo>
                  <a:lnTo>
                    <a:pt x="766" y="284"/>
                  </a:lnTo>
                  <a:lnTo>
                    <a:pt x="709" y="284"/>
                  </a:lnTo>
                  <a:lnTo>
                    <a:pt x="596" y="369"/>
                  </a:lnTo>
                  <a:lnTo>
                    <a:pt x="511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482"/>
                  </a:lnTo>
                  <a:lnTo>
                    <a:pt x="397" y="539"/>
                  </a:lnTo>
                  <a:lnTo>
                    <a:pt x="369" y="539"/>
                  </a:lnTo>
                  <a:lnTo>
                    <a:pt x="312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14" y="652"/>
                  </a:lnTo>
                  <a:lnTo>
                    <a:pt x="85" y="709"/>
                  </a:lnTo>
                  <a:lnTo>
                    <a:pt x="0" y="766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0" y="936"/>
                  </a:lnTo>
                  <a:lnTo>
                    <a:pt x="29" y="936"/>
                  </a:lnTo>
                  <a:lnTo>
                    <a:pt x="85" y="992"/>
                  </a:lnTo>
                  <a:lnTo>
                    <a:pt x="142" y="964"/>
                  </a:lnTo>
                  <a:lnTo>
                    <a:pt x="199" y="1049"/>
                  </a:lnTo>
                  <a:lnTo>
                    <a:pt x="227" y="992"/>
                  </a:lnTo>
                  <a:lnTo>
                    <a:pt x="284" y="1049"/>
                  </a:lnTo>
                  <a:lnTo>
                    <a:pt x="170" y="1219"/>
                  </a:lnTo>
                  <a:lnTo>
                    <a:pt x="227" y="1248"/>
                  </a:lnTo>
                  <a:lnTo>
                    <a:pt x="199" y="1304"/>
                  </a:lnTo>
                  <a:lnTo>
                    <a:pt x="255" y="1389"/>
                  </a:lnTo>
                  <a:lnTo>
                    <a:pt x="199" y="1418"/>
                  </a:lnTo>
                  <a:lnTo>
                    <a:pt x="199" y="1474"/>
                  </a:lnTo>
                  <a:lnTo>
                    <a:pt x="114" y="1503"/>
                  </a:lnTo>
                  <a:lnTo>
                    <a:pt x="85" y="1503"/>
                  </a:lnTo>
                  <a:lnTo>
                    <a:pt x="29" y="1588"/>
                  </a:lnTo>
                  <a:lnTo>
                    <a:pt x="57" y="1616"/>
                  </a:lnTo>
                  <a:lnTo>
                    <a:pt x="29" y="1701"/>
                  </a:lnTo>
                  <a:lnTo>
                    <a:pt x="170" y="1701"/>
                  </a:lnTo>
                  <a:lnTo>
                    <a:pt x="199" y="1758"/>
                  </a:lnTo>
                  <a:lnTo>
                    <a:pt x="227" y="1758"/>
                  </a:lnTo>
                  <a:lnTo>
                    <a:pt x="284" y="1843"/>
                  </a:lnTo>
                  <a:lnTo>
                    <a:pt x="482" y="1701"/>
                  </a:lnTo>
                  <a:lnTo>
                    <a:pt x="511" y="1730"/>
                  </a:lnTo>
                  <a:lnTo>
                    <a:pt x="567" y="1673"/>
                  </a:lnTo>
                  <a:lnTo>
                    <a:pt x="596" y="1673"/>
                  </a:lnTo>
                  <a:lnTo>
                    <a:pt x="596" y="1644"/>
                  </a:lnTo>
                  <a:lnTo>
                    <a:pt x="624" y="1644"/>
                  </a:lnTo>
                  <a:lnTo>
                    <a:pt x="681" y="1616"/>
                  </a:lnTo>
                  <a:lnTo>
                    <a:pt x="709" y="1701"/>
                  </a:lnTo>
                  <a:lnTo>
                    <a:pt x="709" y="1758"/>
                  </a:lnTo>
                  <a:lnTo>
                    <a:pt x="737" y="1786"/>
                  </a:lnTo>
                  <a:lnTo>
                    <a:pt x="709" y="1815"/>
                  </a:lnTo>
                  <a:lnTo>
                    <a:pt x="851" y="190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45">
              <a:extLst>
                <a:ext uri="{FF2B5EF4-FFF2-40B4-BE49-F238E27FC236}">
                  <a16:creationId xmlns:a16="http://schemas.microsoft.com/office/drawing/2014/main" id="{6CAFD8F2-E52E-4548-8A19-8F00BB3BC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2457"/>
              <a:ext cx="1332" cy="822"/>
            </a:xfrm>
            <a:custGeom>
              <a:avLst/>
              <a:gdLst>
                <a:gd name="T0" fmla="*/ 85 w 1332"/>
                <a:gd name="T1" fmla="*/ 397 h 822"/>
                <a:gd name="T2" fmla="*/ 28 w 1332"/>
                <a:gd name="T3" fmla="*/ 397 h 822"/>
                <a:gd name="T4" fmla="*/ 0 w 1332"/>
                <a:gd name="T5" fmla="*/ 340 h 822"/>
                <a:gd name="T6" fmla="*/ 57 w 1332"/>
                <a:gd name="T7" fmla="*/ 312 h 822"/>
                <a:gd name="T8" fmla="*/ 28 w 1332"/>
                <a:gd name="T9" fmla="*/ 198 h 822"/>
                <a:gd name="T10" fmla="*/ 85 w 1332"/>
                <a:gd name="T11" fmla="*/ 198 h 822"/>
                <a:gd name="T12" fmla="*/ 57 w 1332"/>
                <a:gd name="T13" fmla="*/ 142 h 822"/>
                <a:gd name="T14" fmla="*/ 113 w 1332"/>
                <a:gd name="T15" fmla="*/ 57 h 822"/>
                <a:gd name="T16" fmla="*/ 113 w 1332"/>
                <a:gd name="T17" fmla="*/ 0 h 822"/>
                <a:gd name="T18" fmla="*/ 283 w 1332"/>
                <a:gd name="T19" fmla="*/ 57 h 822"/>
                <a:gd name="T20" fmla="*/ 283 w 1332"/>
                <a:gd name="T21" fmla="*/ 0 h 822"/>
                <a:gd name="T22" fmla="*/ 340 w 1332"/>
                <a:gd name="T23" fmla="*/ 0 h 822"/>
                <a:gd name="T24" fmla="*/ 397 w 1332"/>
                <a:gd name="T25" fmla="*/ 170 h 822"/>
                <a:gd name="T26" fmla="*/ 425 w 1332"/>
                <a:gd name="T27" fmla="*/ 142 h 822"/>
                <a:gd name="T28" fmla="*/ 482 w 1332"/>
                <a:gd name="T29" fmla="*/ 170 h 822"/>
                <a:gd name="T30" fmla="*/ 482 w 1332"/>
                <a:gd name="T31" fmla="*/ 85 h 822"/>
                <a:gd name="T32" fmla="*/ 567 w 1332"/>
                <a:gd name="T33" fmla="*/ 85 h 822"/>
                <a:gd name="T34" fmla="*/ 567 w 1332"/>
                <a:gd name="T35" fmla="*/ 28 h 822"/>
                <a:gd name="T36" fmla="*/ 624 w 1332"/>
                <a:gd name="T37" fmla="*/ 57 h 822"/>
                <a:gd name="T38" fmla="*/ 709 w 1332"/>
                <a:gd name="T39" fmla="*/ 28 h 822"/>
                <a:gd name="T40" fmla="*/ 709 w 1332"/>
                <a:gd name="T41" fmla="*/ 85 h 822"/>
                <a:gd name="T42" fmla="*/ 879 w 1332"/>
                <a:gd name="T43" fmla="*/ 142 h 822"/>
                <a:gd name="T44" fmla="*/ 907 w 1332"/>
                <a:gd name="T45" fmla="*/ 170 h 822"/>
                <a:gd name="T46" fmla="*/ 964 w 1332"/>
                <a:gd name="T47" fmla="*/ 142 h 822"/>
                <a:gd name="T48" fmla="*/ 992 w 1332"/>
                <a:gd name="T49" fmla="*/ 170 h 822"/>
                <a:gd name="T50" fmla="*/ 1021 w 1332"/>
                <a:gd name="T51" fmla="*/ 113 h 822"/>
                <a:gd name="T52" fmla="*/ 1162 w 1332"/>
                <a:gd name="T53" fmla="*/ 227 h 822"/>
                <a:gd name="T54" fmla="*/ 1162 w 1332"/>
                <a:gd name="T55" fmla="*/ 284 h 822"/>
                <a:gd name="T56" fmla="*/ 1304 w 1332"/>
                <a:gd name="T57" fmla="*/ 284 h 822"/>
                <a:gd name="T58" fmla="*/ 1332 w 1332"/>
                <a:gd name="T59" fmla="*/ 340 h 822"/>
                <a:gd name="T60" fmla="*/ 1304 w 1332"/>
                <a:gd name="T61" fmla="*/ 425 h 822"/>
                <a:gd name="T62" fmla="*/ 1332 w 1332"/>
                <a:gd name="T63" fmla="*/ 454 h 822"/>
                <a:gd name="T64" fmla="*/ 1219 w 1332"/>
                <a:gd name="T65" fmla="*/ 567 h 822"/>
                <a:gd name="T66" fmla="*/ 1276 w 1332"/>
                <a:gd name="T67" fmla="*/ 595 h 822"/>
                <a:gd name="T68" fmla="*/ 1276 w 1332"/>
                <a:gd name="T69" fmla="*/ 624 h 822"/>
                <a:gd name="T70" fmla="*/ 1247 w 1332"/>
                <a:gd name="T71" fmla="*/ 680 h 822"/>
                <a:gd name="T72" fmla="*/ 1191 w 1332"/>
                <a:gd name="T73" fmla="*/ 709 h 822"/>
                <a:gd name="T74" fmla="*/ 1219 w 1332"/>
                <a:gd name="T75" fmla="*/ 765 h 822"/>
                <a:gd name="T76" fmla="*/ 1162 w 1332"/>
                <a:gd name="T77" fmla="*/ 765 h 822"/>
                <a:gd name="T78" fmla="*/ 1049 w 1332"/>
                <a:gd name="T79" fmla="*/ 822 h 822"/>
                <a:gd name="T80" fmla="*/ 992 w 1332"/>
                <a:gd name="T81" fmla="*/ 794 h 822"/>
                <a:gd name="T82" fmla="*/ 964 w 1332"/>
                <a:gd name="T83" fmla="*/ 737 h 822"/>
                <a:gd name="T84" fmla="*/ 907 w 1332"/>
                <a:gd name="T85" fmla="*/ 737 h 822"/>
                <a:gd name="T86" fmla="*/ 907 w 1332"/>
                <a:gd name="T87" fmla="*/ 709 h 822"/>
                <a:gd name="T88" fmla="*/ 794 w 1332"/>
                <a:gd name="T89" fmla="*/ 680 h 822"/>
                <a:gd name="T90" fmla="*/ 765 w 1332"/>
                <a:gd name="T91" fmla="*/ 737 h 822"/>
                <a:gd name="T92" fmla="*/ 595 w 1332"/>
                <a:gd name="T93" fmla="*/ 737 h 822"/>
                <a:gd name="T94" fmla="*/ 510 w 1332"/>
                <a:gd name="T95" fmla="*/ 652 h 822"/>
                <a:gd name="T96" fmla="*/ 454 w 1332"/>
                <a:gd name="T97" fmla="*/ 652 h 822"/>
                <a:gd name="T98" fmla="*/ 425 w 1332"/>
                <a:gd name="T99" fmla="*/ 595 h 822"/>
                <a:gd name="T100" fmla="*/ 397 w 1332"/>
                <a:gd name="T101" fmla="*/ 595 h 822"/>
                <a:gd name="T102" fmla="*/ 340 w 1332"/>
                <a:gd name="T103" fmla="*/ 567 h 822"/>
                <a:gd name="T104" fmla="*/ 283 w 1332"/>
                <a:gd name="T105" fmla="*/ 567 h 822"/>
                <a:gd name="T106" fmla="*/ 283 w 1332"/>
                <a:gd name="T107" fmla="*/ 539 h 822"/>
                <a:gd name="T108" fmla="*/ 198 w 1332"/>
                <a:gd name="T109" fmla="*/ 510 h 822"/>
                <a:gd name="T110" fmla="*/ 170 w 1332"/>
                <a:gd name="T111" fmla="*/ 595 h 822"/>
                <a:gd name="T112" fmla="*/ 142 w 1332"/>
                <a:gd name="T113" fmla="*/ 567 h 822"/>
                <a:gd name="T114" fmla="*/ 142 w 1332"/>
                <a:gd name="T115" fmla="*/ 510 h 822"/>
                <a:gd name="T116" fmla="*/ 85 w 1332"/>
                <a:gd name="T117" fmla="*/ 482 h 822"/>
                <a:gd name="T118" fmla="*/ 85 w 1332"/>
                <a:gd name="T119" fmla="*/ 454 h 822"/>
                <a:gd name="T120" fmla="*/ 57 w 1332"/>
                <a:gd name="T121" fmla="*/ 454 h 822"/>
                <a:gd name="T122" fmla="*/ 85 w 1332"/>
                <a:gd name="T123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822">
                  <a:moveTo>
                    <a:pt x="85" y="397"/>
                  </a:moveTo>
                  <a:lnTo>
                    <a:pt x="28" y="397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57" y="142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170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57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879" y="142"/>
                  </a:lnTo>
                  <a:lnTo>
                    <a:pt x="907" y="170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1021" y="113"/>
                  </a:lnTo>
                  <a:lnTo>
                    <a:pt x="1162" y="227"/>
                  </a:lnTo>
                  <a:lnTo>
                    <a:pt x="1162" y="284"/>
                  </a:lnTo>
                  <a:lnTo>
                    <a:pt x="1304" y="284"/>
                  </a:lnTo>
                  <a:lnTo>
                    <a:pt x="1332" y="340"/>
                  </a:lnTo>
                  <a:lnTo>
                    <a:pt x="1304" y="425"/>
                  </a:lnTo>
                  <a:lnTo>
                    <a:pt x="1332" y="454"/>
                  </a:lnTo>
                  <a:lnTo>
                    <a:pt x="1219" y="567"/>
                  </a:lnTo>
                  <a:lnTo>
                    <a:pt x="1276" y="595"/>
                  </a:lnTo>
                  <a:lnTo>
                    <a:pt x="1276" y="624"/>
                  </a:lnTo>
                  <a:lnTo>
                    <a:pt x="1247" y="680"/>
                  </a:lnTo>
                  <a:lnTo>
                    <a:pt x="1191" y="709"/>
                  </a:lnTo>
                  <a:lnTo>
                    <a:pt x="1219" y="765"/>
                  </a:lnTo>
                  <a:lnTo>
                    <a:pt x="1162" y="765"/>
                  </a:lnTo>
                  <a:lnTo>
                    <a:pt x="1049" y="822"/>
                  </a:lnTo>
                  <a:lnTo>
                    <a:pt x="992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09"/>
                  </a:lnTo>
                  <a:lnTo>
                    <a:pt x="794" y="680"/>
                  </a:lnTo>
                  <a:lnTo>
                    <a:pt x="765" y="737"/>
                  </a:lnTo>
                  <a:lnTo>
                    <a:pt x="595" y="737"/>
                  </a:lnTo>
                  <a:lnTo>
                    <a:pt x="510" y="652"/>
                  </a:lnTo>
                  <a:lnTo>
                    <a:pt x="454" y="652"/>
                  </a:lnTo>
                  <a:lnTo>
                    <a:pt x="425" y="595"/>
                  </a:lnTo>
                  <a:lnTo>
                    <a:pt x="397" y="595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39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454"/>
                  </a:lnTo>
                  <a:lnTo>
                    <a:pt x="57" y="454"/>
                  </a:lnTo>
                  <a:lnTo>
                    <a:pt x="85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46">
              <a:extLst>
                <a:ext uri="{FF2B5EF4-FFF2-40B4-BE49-F238E27FC236}">
                  <a16:creationId xmlns:a16="http://schemas.microsoft.com/office/drawing/2014/main" id="{DAFBB73D-1A9C-4044-BD22-3C0013E65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521"/>
              <a:ext cx="1219" cy="1758"/>
            </a:xfrm>
            <a:custGeom>
              <a:avLst/>
              <a:gdLst>
                <a:gd name="T0" fmla="*/ 85 w 1219"/>
                <a:gd name="T1" fmla="*/ 1531 h 1758"/>
                <a:gd name="T2" fmla="*/ 170 w 1219"/>
                <a:gd name="T3" fmla="*/ 1616 h 1758"/>
                <a:gd name="T4" fmla="*/ 227 w 1219"/>
                <a:gd name="T5" fmla="*/ 1503 h 1758"/>
                <a:gd name="T6" fmla="*/ 283 w 1219"/>
                <a:gd name="T7" fmla="*/ 1503 h 1758"/>
                <a:gd name="T8" fmla="*/ 312 w 1219"/>
                <a:gd name="T9" fmla="*/ 1418 h 1758"/>
                <a:gd name="T10" fmla="*/ 453 w 1219"/>
                <a:gd name="T11" fmla="*/ 1418 h 1758"/>
                <a:gd name="T12" fmla="*/ 538 w 1219"/>
                <a:gd name="T13" fmla="*/ 1418 h 1758"/>
                <a:gd name="T14" fmla="*/ 652 w 1219"/>
                <a:gd name="T15" fmla="*/ 1390 h 1758"/>
                <a:gd name="T16" fmla="*/ 652 w 1219"/>
                <a:gd name="T17" fmla="*/ 1588 h 1758"/>
                <a:gd name="T18" fmla="*/ 680 w 1219"/>
                <a:gd name="T19" fmla="*/ 1645 h 1758"/>
                <a:gd name="T20" fmla="*/ 680 w 1219"/>
                <a:gd name="T21" fmla="*/ 1730 h 1758"/>
                <a:gd name="T22" fmla="*/ 737 w 1219"/>
                <a:gd name="T23" fmla="*/ 1758 h 1758"/>
                <a:gd name="T24" fmla="*/ 794 w 1219"/>
                <a:gd name="T25" fmla="*/ 1645 h 1758"/>
                <a:gd name="T26" fmla="*/ 992 w 1219"/>
                <a:gd name="T27" fmla="*/ 1560 h 1758"/>
                <a:gd name="T28" fmla="*/ 1105 w 1219"/>
                <a:gd name="T29" fmla="*/ 1503 h 1758"/>
                <a:gd name="T30" fmla="*/ 1162 w 1219"/>
                <a:gd name="T31" fmla="*/ 1333 h 1758"/>
                <a:gd name="T32" fmla="*/ 1105 w 1219"/>
                <a:gd name="T33" fmla="*/ 1191 h 1758"/>
                <a:gd name="T34" fmla="*/ 1162 w 1219"/>
                <a:gd name="T35" fmla="*/ 1078 h 1758"/>
                <a:gd name="T36" fmla="*/ 1190 w 1219"/>
                <a:gd name="T37" fmla="*/ 1021 h 1758"/>
                <a:gd name="T38" fmla="*/ 1219 w 1219"/>
                <a:gd name="T39" fmla="*/ 936 h 1758"/>
                <a:gd name="T40" fmla="*/ 1049 w 1219"/>
                <a:gd name="T41" fmla="*/ 851 h 1758"/>
                <a:gd name="T42" fmla="*/ 1134 w 1219"/>
                <a:gd name="T43" fmla="*/ 624 h 1758"/>
                <a:gd name="T44" fmla="*/ 1049 w 1219"/>
                <a:gd name="T45" fmla="*/ 596 h 1758"/>
                <a:gd name="T46" fmla="*/ 1105 w 1219"/>
                <a:gd name="T47" fmla="*/ 369 h 1758"/>
                <a:gd name="T48" fmla="*/ 1105 w 1219"/>
                <a:gd name="T49" fmla="*/ 284 h 1758"/>
                <a:gd name="T50" fmla="*/ 737 w 1219"/>
                <a:gd name="T51" fmla="*/ 142 h 1758"/>
                <a:gd name="T52" fmla="*/ 822 w 1219"/>
                <a:gd name="T53" fmla="*/ 57 h 1758"/>
                <a:gd name="T54" fmla="*/ 765 w 1219"/>
                <a:gd name="T55" fmla="*/ 0 h 1758"/>
                <a:gd name="T56" fmla="*/ 709 w 1219"/>
                <a:gd name="T57" fmla="*/ 57 h 1758"/>
                <a:gd name="T58" fmla="*/ 623 w 1219"/>
                <a:gd name="T59" fmla="*/ 29 h 1758"/>
                <a:gd name="T60" fmla="*/ 538 w 1219"/>
                <a:gd name="T61" fmla="*/ 114 h 1758"/>
                <a:gd name="T62" fmla="*/ 453 w 1219"/>
                <a:gd name="T63" fmla="*/ 57 h 1758"/>
                <a:gd name="T64" fmla="*/ 312 w 1219"/>
                <a:gd name="T65" fmla="*/ 86 h 1758"/>
                <a:gd name="T66" fmla="*/ 255 w 1219"/>
                <a:gd name="T67" fmla="*/ 114 h 1758"/>
                <a:gd name="T68" fmla="*/ 142 w 1219"/>
                <a:gd name="T69" fmla="*/ 256 h 1758"/>
                <a:gd name="T70" fmla="*/ 0 w 1219"/>
                <a:gd name="T71" fmla="*/ 312 h 1758"/>
                <a:gd name="T72" fmla="*/ 56 w 1219"/>
                <a:gd name="T73" fmla="*/ 369 h 1758"/>
                <a:gd name="T74" fmla="*/ 142 w 1219"/>
                <a:gd name="T75" fmla="*/ 482 h 1758"/>
                <a:gd name="T76" fmla="*/ 142 w 1219"/>
                <a:gd name="T77" fmla="*/ 624 h 1758"/>
                <a:gd name="T78" fmla="*/ 227 w 1219"/>
                <a:gd name="T79" fmla="*/ 681 h 1758"/>
                <a:gd name="T80" fmla="*/ 170 w 1219"/>
                <a:gd name="T81" fmla="*/ 766 h 1758"/>
                <a:gd name="T82" fmla="*/ 170 w 1219"/>
                <a:gd name="T83" fmla="*/ 851 h 1758"/>
                <a:gd name="T84" fmla="*/ 198 w 1219"/>
                <a:gd name="T85" fmla="*/ 879 h 1758"/>
                <a:gd name="T86" fmla="*/ 255 w 1219"/>
                <a:gd name="T87" fmla="*/ 908 h 1758"/>
                <a:gd name="T88" fmla="*/ 255 w 1219"/>
                <a:gd name="T89" fmla="*/ 964 h 1758"/>
                <a:gd name="T90" fmla="*/ 227 w 1219"/>
                <a:gd name="T91" fmla="*/ 993 h 1758"/>
                <a:gd name="T92" fmla="*/ 255 w 1219"/>
                <a:gd name="T93" fmla="*/ 1106 h 1758"/>
                <a:gd name="T94" fmla="*/ 198 w 1219"/>
                <a:gd name="T95" fmla="*/ 1220 h 1758"/>
                <a:gd name="T96" fmla="*/ 170 w 1219"/>
                <a:gd name="T97" fmla="*/ 1305 h 1758"/>
                <a:gd name="T98" fmla="*/ 170 w 1219"/>
                <a:gd name="T99" fmla="*/ 1390 h 1758"/>
                <a:gd name="T100" fmla="*/ 85 w 1219"/>
                <a:gd name="T101" fmla="*/ 1446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758">
                  <a:moveTo>
                    <a:pt x="28" y="1503"/>
                  </a:moveTo>
                  <a:lnTo>
                    <a:pt x="85" y="1531"/>
                  </a:lnTo>
                  <a:lnTo>
                    <a:pt x="113" y="1531"/>
                  </a:lnTo>
                  <a:lnTo>
                    <a:pt x="170" y="1616"/>
                  </a:lnTo>
                  <a:lnTo>
                    <a:pt x="227" y="1560"/>
                  </a:lnTo>
                  <a:lnTo>
                    <a:pt x="227" y="1503"/>
                  </a:lnTo>
                  <a:lnTo>
                    <a:pt x="255" y="1475"/>
                  </a:lnTo>
                  <a:lnTo>
                    <a:pt x="283" y="1503"/>
                  </a:lnTo>
                  <a:lnTo>
                    <a:pt x="312" y="1475"/>
                  </a:lnTo>
                  <a:lnTo>
                    <a:pt x="312" y="1418"/>
                  </a:lnTo>
                  <a:lnTo>
                    <a:pt x="340" y="1390"/>
                  </a:lnTo>
                  <a:lnTo>
                    <a:pt x="453" y="1418"/>
                  </a:lnTo>
                  <a:lnTo>
                    <a:pt x="482" y="1390"/>
                  </a:lnTo>
                  <a:lnTo>
                    <a:pt x="538" y="1418"/>
                  </a:lnTo>
                  <a:lnTo>
                    <a:pt x="567" y="1361"/>
                  </a:lnTo>
                  <a:lnTo>
                    <a:pt x="652" y="1390"/>
                  </a:lnTo>
                  <a:lnTo>
                    <a:pt x="709" y="1503"/>
                  </a:lnTo>
                  <a:lnTo>
                    <a:pt x="652" y="1588"/>
                  </a:lnTo>
                  <a:lnTo>
                    <a:pt x="709" y="1616"/>
                  </a:lnTo>
                  <a:lnTo>
                    <a:pt x="680" y="1645"/>
                  </a:lnTo>
                  <a:lnTo>
                    <a:pt x="709" y="1701"/>
                  </a:lnTo>
                  <a:lnTo>
                    <a:pt x="680" y="1730"/>
                  </a:lnTo>
                  <a:lnTo>
                    <a:pt x="709" y="1758"/>
                  </a:lnTo>
                  <a:lnTo>
                    <a:pt x="737" y="1758"/>
                  </a:lnTo>
                  <a:lnTo>
                    <a:pt x="737" y="1701"/>
                  </a:lnTo>
                  <a:lnTo>
                    <a:pt x="794" y="1645"/>
                  </a:lnTo>
                  <a:lnTo>
                    <a:pt x="879" y="1645"/>
                  </a:lnTo>
                  <a:lnTo>
                    <a:pt x="992" y="1560"/>
                  </a:lnTo>
                  <a:lnTo>
                    <a:pt x="1049" y="1560"/>
                  </a:lnTo>
                  <a:lnTo>
                    <a:pt x="1105" y="1503"/>
                  </a:lnTo>
                  <a:lnTo>
                    <a:pt x="1105" y="1418"/>
                  </a:lnTo>
                  <a:lnTo>
                    <a:pt x="1162" y="1333"/>
                  </a:lnTo>
                  <a:lnTo>
                    <a:pt x="1162" y="1220"/>
                  </a:lnTo>
                  <a:lnTo>
                    <a:pt x="1105" y="1191"/>
                  </a:lnTo>
                  <a:lnTo>
                    <a:pt x="1105" y="1106"/>
                  </a:lnTo>
                  <a:lnTo>
                    <a:pt x="1162" y="1078"/>
                  </a:lnTo>
                  <a:lnTo>
                    <a:pt x="1162" y="1049"/>
                  </a:lnTo>
                  <a:lnTo>
                    <a:pt x="1190" y="1021"/>
                  </a:lnTo>
                  <a:lnTo>
                    <a:pt x="1162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049" y="851"/>
                  </a:lnTo>
                  <a:lnTo>
                    <a:pt x="1077" y="709"/>
                  </a:lnTo>
                  <a:lnTo>
                    <a:pt x="1134" y="624"/>
                  </a:lnTo>
                  <a:lnTo>
                    <a:pt x="1105" y="596"/>
                  </a:lnTo>
                  <a:lnTo>
                    <a:pt x="1049" y="596"/>
                  </a:lnTo>
                  <a:lnTo>
                    <a:pt x="1020" y="539"/>
                  </a:lnTo>
                  <a:lnTo>
                    <a:pt x="1105" y="369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737" y="199"/>
                  </a:lnTo>
                  <a:lnTo>
                    <a:pt x="737" y="142"/>
                  </a:lnTo>
                  <a:lnTo>
                    <a:pt x="822" y="142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65" y="0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95" y="114"/>
                  </a:lnTo>
                  <a:lnTo>
                    <a:pt x="538" y="114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312" y="86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56"/>
                  </a:lnTo>
                  <a:lnTo>
                    <a:pt x="0" y="312"/>
                  </a:lnTo>
                  <a:lnTo>
                    <a:pt x="0" y="369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142" y="482"/>
                  </a:lnTo>
                  <a:lnTo>
                    <a:pt x="113" y="567"/>
                  </a:lnTo>
                  <a:lnTo>
                    <a:pt x="142" y="624"/>
                  </a:lnTo>
                  <a:lnTo>
                    <a:pt x="170" y="624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70" y="766"/>
                  </a:lnTo>
                  <a:lnTo>
                    <a:pt x="198" y="823"/>
                  </a:lnTo>
                  <a:lnTo>
                    <a:pt x="170" y="851"/>
                  </a:lnTo>
                  <a:lnTo>
                    <a:pt x="170" y="879"/>
                  </a:lnTo>
                  <a:lnTo>
                    <a:pt x="198" y="879"/>
                  </a:lnTo>
                  <a:lnTo>
                    <a:pt x="227" y="936"/>
                  </a:lnTo>
                  <a:lnTo>
                    <a:pt x="255" y="908"/>
                  </a:lnTo>
                  <a:lnTo>
                    <a:pt x="312" y="936"/>
                  </a:lnTo>
                  <a:lnTo>
                    <a:pt x="255" y="964"/>
                  </a:lnTo>
                  <a:lnTo>
                    <a:pt x="255" y="993"/>
                  </a:lnTo>
                  <a:lnTo>
                    <a:pt x="227" y="993"/>
                  </a:lnTo>
                  <a:lnTo>
                    <a:pt x="198" y="1049"/>
                  </a:lnTo>
                  <a:lnTo>
                    <a:pt x="255" y="1106"/>
                  </a:lnTo>
                  <a:lnTo>
                    <a:pt x="198" y="1163"/>
                  </a:lnTo>
                  <a:lnTo>
                    <a:pt x="198" y="1220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42" y="1333"/>
                  </a:lnTo>
                  <a:lnTo>
                    <a:pt x="170" y="1390"/>
                  </a:lnTo>
                  <a:lnTo>
                    <a:pt x="142" y="1446"/>
                  </a:lnTo>
                  <a:lnTo>
                    <a:pt x="85" y="1446"/>
                  </a:lnTo>
                  <a:lnTo>
                    <a:pt x="28" y="150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47">
              <a:extLst>
                <a:ext uri="{FF2B5EF4-FFF2-40B4-BE49-F238E27FC236}">
                  <a16:creationId xmlns:a16="http://schemas.microsoft.com/office/drawing/2014/main" id="{31136CA4-E6CC-4391-8451-B9C89EF73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060"/>
              <a:ext cx="851" cy="1276"/>
            </a:xfrm>
            <a:custGeom>
              <a:avLst/>
              <a:gdLst>
                <a:gd name="T0" fmla="*/ 624 w 851"/>
                <a:gd name="T1" fmla="*/ 1219 h 1276"/>
                <a:gd name="T2" fmla="*/ 652 w 851"/>
                <a:gd name="T3" fmla="*/ 1276 h 1276"/>
                <a:gd name="T4" fmla="*/ 709 w 851"/>
                <a:gd name="T5" fmla="*/ 1276 h 1276"/>
                <a:gd name="T6" fmla="*/ 709 w 851"/>
                <a:gd name="T7" fmla="*/ 1219 h 1276"/>
                <a:gd name="T8" fmla="*/ 822 w 851"/>
                <a:gd name="T9" fmla="*/ 1134 h 1276"/>
                <a:gd name="T10" fmla="*/ 822 w 851"/>
                <a:gd name="T11" fmla="*/ 1049 h 1276"/>
                <a:gd name="T12" fmla="*/ 851 w 851"/>
                <a:gd name="T13" fmla="*/ 992 h 1276"/>
                <a:gd name="T14" fmla="*/ 681 w 851"/>
                <a:gd name="T15" fmla="*/ 851 h 1276"/>
                <a:gd name="T16" fmla="*/ 652 w 851"/>
                <a:gd name="T17" fmla="*/ 766 h 1276"/>
                <a:gd name="T18" fmla="*/ 709 w 851"/>
                <a:gd name="T19" fmla="*/ 737 h 1276"/>
                <a:gd name="T20" fmla="*/ 681 w 851"/>
                <a:gd name="T21" fmla="*/ 681 h 1276"/>
                <a:gd name="T22" fmla="*/ 709 w 851"/>
                <a:gd name="T23" fmla="*/ 652 h 1276"/>
                <a:gd name="T24" fmla="*/ 652 w 851"/>
                <a:gd name="T25" fmla="*/ 595 h 1276"/>
                <a:gd name="T26" fmla="*/ 624 w 851"/>
                <a:gd name="T27" fmla="*/ 624 h 1276"/>
                <a:gd name="T28" fmla="*/ 510 w 851"/>
                <a:gd name="T29" fmla="*/ 539 h 1276"/>
                <a:gd name="T30" fmla="*/ 510 w 851"/>
                <a:gd name="T31" fmla="*/ 482 h 1276"/>
                <a:gd name="T32" fmla="*/ 454 w 851"/>
                <a:gd name="T33" fmla="*/ 454 h 1276"/>
                <a:gd name="T34" fmla="*/ 454 w 851"/>
                <a:gd name="T35" fmla="*/ 397 h 1276"/>
                <a:gd name="T36" fmla="*/ 539 w 851"/>
                <a:gd name="T37" fmla="*/ 340 h 1276"/>
                <a:gd name="T38" fmla="*/ 482 w 851"/>
                <a:gd name="T39" fmla="*/ 255 h 1276"/>
                <a:gd name="T40" fmla="*/ 397 w 851"/>
                <a:gd name="T41" fmla="*/ 227 h 1276"/>
                <a:gd name="T42" fmla="*/ 340 w 851"/>
                <a:gd name="T43" fmla="*/ 142 h 1276"/>
                <a:gd name="T44" fmla="*/ 369 w 851"/>
                <a:gd name="T45" fmla="*/ 114 h 1276"/>
                <a:gd name="T46" fmla="*/ 369 w 851"/>
                <a:gd name="T47" fmla="*/ 0 h 1276"/>
                <a:gd name="T48" fmla="*/ 284 w 851"/>
                <a:gd name="T49" fmla="*/ 28 h 1276"/>
                <a:gd name="T50" fmla="*/ 227 w 851"/>
                <a:gd name="T51" fmla="*/ 0 h 1276"/>
                <a:gd name="T52" fmla="*/ 199 w 851"/>
                <a:gd name="T53" fmla="*/ 85 h 1276"/>
                <a:gd name="T54" fmla="*/ 170 w 851"/>
                <a:gd name="T55" fmla="*/ 85 h 1276"/>
                <a:gd name="T56" fmla="*/ 142 w 851"/>
                <a:gd name="T57" fmla="*/ 142 h 1276"/>
                <a:gd name="T58" fmla="*/ 85 w 851"/>
                <a:gd name="T59" fmla="*/ 142 h 1276"/>
                <a:gd name="T60" fmla="*/ 57 w 851"/>
                <a:gd name="T61" fmla="*/ 199 h 1276"/>
                <a:gd name="T62" fmla="*/ 85 w 851"/>
                <a:gd name="T63" fmla="*/ 255 h 1276"/>
                <a:gd name="T64" fmla="*/ 85 w 851"/>
                <a:gd name="T65" fmla="*/ 340 h 1276"/>
                <a:gd name="T66" fmla="*/ 29 w 851"/>
                <a:gd name="T67" fmla="*/ 397 h 1276"/>
                <a:gd name="T68" fmla="*/ 29 w 851"/>
                <a:gd name="T69" fmla="*/ 425 h 1276"/>
                <a:gd name="T70" fmla="*/ 0 w 851"/>
                <a:gd name="T71" fmla="*/ 482 h 1276"/>
                <a:gd name="T72" fmla="*/ 29 w 851"/>
                <a:gd name="T73" fmla="*/ 510 h 1276"/>
                <a:gd name="T74" fmla="*/ 170 w 851"/>
                <a:gd name="T75" fmla="*/ 624 h 1276"/>
                <a:gd name="T76" fmla="*/ 170 w 851"/>
                <a:gd name="T77" fmla="*/ 681 h 1276"/>
                <a:gd name="T78" fmla="*/ 312 w 851"/>
                <a:gd name="T79" fmla="*/ 681 h 1276"/>
                <a:gd name="T80" fmla="*/ 340 w 851"/>
                <a:gd name="T81" fmla="*/ 737 h 1276"/>
                <a:gd name="T82" fmla="*/ 312 w 851"/>
                <a:gd name="T83" fmla="*/ 822 h 1276"/>
                <a:gd name="T84" fmla="*/ 340 w 851"/>
                <a:gd name="T85" fmla="*/ 851 h 1276"/>
                <a:gd name="T86" fmla="*/ 227 w 851"/>
                <a:gd name="T87" fmla="*/ 964 h 1276"/>
                <a:gd name="T88" fmla="*/ 284 w 851"/>
                <a:gd name="T89" fmla="*/ 992 h 1276"/>
                <a:gd name="T90" fmla="*/ 284 w 851"/>
                <a:gd name="T91" fmla="*/ 1021 h 1276"/>
                <a:gd name="T92" fmla="*/ 369 w 851"/>
                <a:gd name="T93" fmla="*/ 1077 h 1276"/>
                <a:gd name="T94" fmla="*/ 369 w 851"/>
                <a:gd name="T95" fmla="*/ 1162 h 1276"/>
                <a:gd name="T96" fmla="*/ 425 w 851"/>
                <a:gd name="T97" fmla="*/ 1162 h 1276"/>
                <a:gd name="T98" fmla="*/ 425 w 851"/>
                <a:gd name="T99" fmla="*/ 1191 h 1276"/>
                <a:gd name="T100" fmla="*/ 482 w 851"/>
                <a:gd name="T101" fmla="*/ 1219 h 1276"/>
                <a:gd name="T102" fmla="*/ 482 w 851"/>
                <a:gd name="T103" fmla="*/ 1247 h 1276"/>
                <a:gd name="T104" fmla="*/ 510 w 851"/>
                <a:gd name="T105" fmla="*/ 1247 h 1276"/>
                <a:gd name="T106" fmla="*/ 510 w 851"/>
                <a:gd name="T107" fmla="*/ 1191 h 1276"/>
                <a:gd name="T108" fmla="*/ 539 w 851"/>
                <a:gd name="T109" fmla="*/ 1191 h 1276"/>
                <a:gd name="T110" fmla="*/ 567 w 851"/>
                <a:gd name="T111" fmla="*/ 1247 h 1276"/>
                <a:gd name="T112" fmla="*/ 624 w 851"/>
                <a:gd name="T113" fmla="*/ 121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1" h="1276">
                  <a:moveTo>
                    <a:pt x="624" y="1219"/>
                  </a:moveTo>
                  <a:lnTo>
                    <a:pt x="652" y="1276"/>
                  </a:lnTo>
                  <a:lnTo>
                    <a:pt x="709" y="1276"/>
                  </a:lnTo>
                  <a:lnTo>
                    <a:pt x="709" y="1219"/>
                  </a:lnTo>
                  <a:lnTo>
                    <a:pt x="822" y="1134"/>
                  </a:lnTo>
                  <a:lnTo>
                    <a:pt x="822" y="1049"/>
                  </a:lnTo>
                  <a:lnTo>
                    <a:pt x="851" y="992"/>
                  </a:lnTo>
                  <a:lnTo>
                    <a:pt x="681" y="851"/>
                  </a:lnTo>
                  <a:lnTo>
                    <a:pt x="652" y="766"/>
                  </a:lnTo>
                  <a:lnTo>
                    <a:pt x="709" y="737"/>
                  </a:lnTo>
                  <a:lnTo>
                    <a:pt x="681" y="681"/>
                  </a:lnTo>
                  <a:lnTo>
                    <a:pt x="709" y="652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10" y="539"/>
                  </a:lnTo>
                  <a:lnTo>
                    <a:pt x="510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397" y="227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369" y="0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199" y="85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85" y="255"/>
                  </a:lnTo>
                  <a:lnTo>
                    <a:pt x="85" y="340"/>
                  </a:lnTo>
                  <a:lnTo>
                    <a:pt x="29" y="397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29" y="510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312" y="681"/>
                  </a:lnTo>
                  <a:lnTo>
                    <a:pt x="340" y="737"/>
                  </a:lnTo>
                  <a:lnTo>
                    <a:pt x="312" y="822"/>
                  </a:lnTo>
                  <a:lnTo>
                    <a:pt x="340" y="851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69" y="1077"/>
                  </a:lnTo>
                  <a:lnTo>
                    <a:pt x="369" y="1162"/>
                  </a:lnTo>
                  <a:lnTo>
                    <a:pt x="425" y="1162"/>
                  </a:lnTo>
                  <a:lnTo>
                    <a:pt x="425" y="1191"/>
                  </a:lnTo>
                  <a:lnTo>
                    <a:pt x="482" y="1219"/>
                  </a:lnTo>
                  <a:lnTo>
                    <a:pt x="482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539" y="1191"/>
                  </a:lnTo>
                  <a:lnTo>
                    <a:pt x="567" y="1247"/>
                  </a:lnTo>
                  <a:lnTo>
                    <a:pt x="624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48">
              <a:extLst>
                <a:ext uri="{FF2B5EF4-FFF2-40B4-BE49-F238E27FC236}">
                  <a16:creationId xmlns:a16="http://schemas.microsoft.com/office/drawing/2014/main" id="{BD0B9911-95DB-4F60-9A4C-45B8A469F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315"/>
              <a:ext cx="1134" cy="1900"/>
            </a:xfrm>
            <a:custGeom>
              <a:avLst/>
              <a:gdLst>
                <a:gd name="T0" fmla="*/ 142 w 1134"/>
                <a:gd name="T1" fmla="*/ 1503 h 1900"/>
                <a:gd name="T2" fmla="*/ 85 w 1134"/>
                <a:gd name="T3" fmla="*/ 1446 h 1900"/>
                <a:gd name="T4" fmla="*/ 142 w 1134"/>
                <a:gd name="T5" fmla="*/ 1389 h 1900"/>
                <a:gd name="T6" fmla="*/ 0 w 1134"/>
                <a:gd name="T7" fmla="*/ 1333 h 1900"/>
                <a:gd name="T8" fmla="*/ 85 w 1134"/>
                <a:gd name="T9" fmla="*/ 1333 h 1900"/>
                <a:gd name="T10" fmla="*/ 85 w 1134"/>
                <a:gd name="T11" fmla="*/ 1248 h 1900"/>
                <a:gd name="T12" fmla="*/ 114 w 1134"/>
                <a:gd name="T13" fmla="*/ 1163 h 1900"/>
                <a:gd name="T14" fmla="*/ 142 w 1134"/>
                <a:gd name="T15" fmla="*/ 1106 h 1900"/>
                <a:gd name="T16" fmla="*/ 85 w 1134"/>
                <a:gd name="T17" fmla="*/ 1106 h 1900"/>
                <a:gd name="T18" fmla="*/ 0 w 1134"/>
                <a:gd name="T19" fmla="*/ 1078 h 1900"/>
                <a:gd name="T20" fmla="*/ 57 w 1134"/>
                <a:gd name="T21" fmla="*/ 964 h 1900"/>
                <a:gd name="T22" fmla="*/ 142 w 1134"/>
                <a:gd name="T23" fmla="*/ 1021 h 1900"/>
                <a:gd name="T24" fmla="*/ 255 w 1134"/>
                <a:gd name="T25" fmla="*/ 879 h 1900"/>
                <a:gd name="T26" fmla="*/ 284 w 1134"/>
                <a:gd name="T27" fmla="*/ 737 h 1900"/>
                <a:gd name="T28" fmla="*/ 85 w 1134"/>
                <a:gd name="T29" fmla="*/ 511 h 1900"/>
                <a:gd name="T30" fmla="*/ 114 w 1134"/>
                <a:gd name="T31" fmla="*/ 426 h 1900"/>
                <a:gd name="T32" fmla="*/ 199 w 1134"/>
                <a:gd name="T33" fmla="*/ 369 h 1900"/>
                <a:gd name="T34" fmla="*/ 227 w 1134"/>
                <a:gd name="T35" fmla="*/ 340 h 1900"/>
                <a:gd name="T36" fmla="*/ 312 w 1134"/>
                <a:gd name="T37" fmla="*/ 255 h 1900"/>
                <a:gd name="T38" fmla="*/ 340 w 1134"/>
                <a:gd name="T39" fmla="*/ 227 h 1900"/>
                <a:gd name="T40" fmla="*/ 369 w 1134"/>
                <a:gd name="T41" fmla="*/ 340 h 1900"/>
                <a:gd name="T42" fmla="*/ 454 w 1134"/>
                <a:gd name="T43" fmla="*/ 397 h 1900"/>
                <a:gd name="T44" fmla="*/ 510 w 1134"/>
                <a:gd name="T45" fmla="*/ 312 h 1900"/>
                <a:gd name="T46" fmla="*/ 567 w 1134"/>
                <a:gd name="T47" fmla="*/ 255 h 1900"/>
                <a:gd name="T48" fmla="*/ 596 w 1134"/>
                <a:gd name="T49" fmla="*/ 170 h 1900"/>
                <a:gd name="T50" fmla="*/ 681 w 1134"/>
                <a:gd name="T51" fmla="*/ 0 h 1900"/>
                <a:gd name="T52" fmla="*/ 766 w 1134"/>
                <a:gd name="T53" fmla="*/ 85 h 1900"/>
                <a:gd name="T54" fmla="*/ 794 w 1134"/>
                <a:gd name="T55" fmla="*/ 170 h 1900"/>
                <a:gd name="T56" fmla="*/ 879 w 1134"/>
                <a:gd name="T57" fmla="*/ 199 h 1900"/>
                <a:gd name="T58" fmla="*/ 822 w 1134"/>
                <a:gd name="T59" fmla="*/ 397 h 1900"/>
                <a:gd name="T60" fmla="*/ 794 w 1134"/>
                <a:gd name="T61" fmla="*/ 482 h 1900"/>
                <a:gd name="T62" fmla="*/ 851 w 1134"/>
                <a:gd name="T63" fmla="*/ 539 h 1900"/>
                <a:gd name="T64" fmla="*/ 964 w 1134"/>
                <a:gd name="T65" fmla="*/ 681 h 1900"/>
                <a:gd name="T66" fmla="*/ 1077 w 1134"/>
                <a:gd name="T67" fmla="*/ 822 h 1900"/>
                <a:gd name="T68" fmla="*/ 1077 w 1134"/>
                <a:gd name="T69" fmla="*/ 1134 h 1900"/>
                <a:gd name="T70" fmla="*/ 1134 w 1134"/>
                <a:gd name="T71" fmla="*/ 1134 h 1900"/>
                <a:gd name="T72" fmla="*/ 1077 w 1134"/>
                <a:gd name="T73" fmla="*/ 1248 h 1900"/>
                <a:gd name="T74" fmla="*/ 964 w 1134"/>
                <a:gd name="T75" fmla="*/ 1389 h 1900"/>
                <a:gd name="T76" fmla="*/ 907 w 1134"/>
                <a:gd name="T77" fmla="*/ 1389 h 1900"/>
                <a:gd name="T78" fmla="*/ 1021 w 1134"/>
                <a:gd name="T79" fmla="*/ 1588 h 1900"/>
                <a:gd name="T80" fmla="*/ 907 w 1134"/>
                <a:gd name="T81" fmla="*/ 1531 h 1900"/>
                <a:gd name="T82" fmla="*/ 766 w 1134"/>
                <a:gd name="T83" fmla="*/ 1730 h 1900"/>
                <a:gd name="T84" fmla="*/ 737 w 1134"/>
                <a:gd name="T85" fmla="*/ 1900 h 1900"/>
                <a:gd name="T86" fmla="*/ 624 w 1134"/>
                <a:gd name="T87" fmla="*/ 1843 h 1900"/>
                <a:gd name="T88" fmla="*/ 454 w 1134"/>
                <a:gd name="T89" fmla="*/ 1815 h 1900"/>
                <a:gd name="T90" fmla="*/ 397 w 1134"/>
                <a:gd name="T91" fmla="*/ 1786 h 1900"/>
                <a:gd name="T92" fmla="*/ 340 w 1134"/>
                <a:gd name="T93" fmla="*/ 1701 h 1900"/>
                <a:gd name="T94" fmla="*/ 170 w 1134"/>
                <a:gd name="T95" fmla="*/ 1786 h 1900"/>
                <a:gd name="T96" fmla="*/ 255 w 1134"/>
                <a:gd name="T97" fmla="*/ 1673 h 1900"/>
                <a:gd name="T98" fmla="*/ 199 w 1134"/>
                <a:gd name="T99" fmla="*/ 1503 h 1900"/>
                <a:gd name="T100" fmla="*/ 199 w 1134"/>
                <a:gd name="T101" fmla="*/ 161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900">
                  <a:moveTo>
                    <a:pt x="170" y="1559"/>
                  </a:moveTo>
                  <a:lnTo>
                    <a:pt x="142" y="1503"/>
                  </a:lnTo>
                  <a:lnTo>
                    <a:pt x="85" y="1474"/>
                  </a:lnTo>
                  <a:lnTo>
                    <a:pt x="85" y="1446"/>
                  </a:lnTo>
                  <a:lnTo>
                    <a:pt x="142" y="1418"/>
                  </a:lnTo>
                  <a:lnTo>
                    <a:pt x="142" y="1389"/>
                  </a:lnTo>
                  <a:lnTo>
                    <a:pt x="29" y="1361"/>
                  </a:lnTo>
                  <a:lnTo>
                    <a:pt x="0" y="1333"/>
                  </a:lnTo>
                  <a:lnTo>
                    <a:pt x="29" y="1304"/>
                  </a:lnTo>
                  <a:lnTo>
                    <a:pt x="85" y="1333"/>
                  </a:lnTo>
                  <a:lnTo>
                    <a:pt x="114" y="1304"/>
                  </a:lnTo>
                  <a:lnTo>
                    <a:pt x="85" y="1248"/>
                  </a:lnTo>
                  <a:lnTo>
                    <a:pt x="114" y="1219"/>
                  </a:lnTo>
                  <a:lnTo>
                    <a:pt x="114" y="1163"/>
                  </a:lnTo>
                  <a:lnTo>
                    <a:pt x="142" y="1134"/>
                  </a:lnTo>
                  <a:lnTo>
                    <a:pt x="142" y="1106"/>
                  </a:lnTo>
                  <a:lnTo>
                    <a:pt x="114" y="1078"/>
                  </a:lnTo>
                  <a:lnTo>
                    <a:pt x="85" y="1106"/>
                  </a:lnTo>
                  <a:lnTo>
                    <a:pt x="29" y="1134"/>
                  </a:lnTo>
                  <a:lnTo>
                    <a:pt x="0" y="1078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85" y="1021"/>
                  </a:lnTo>
                  <a:lnTo>
                    <a:pt x="142" y="1021"/>
                  </a:lnTo>
                  <a:lnTo>
                    <a:pt x="142" y="964"/>
                  </a:lnTo>
                  <a:lnTo>
                    <a:pt x="255" y="879"/>
                  </a:lnTo>
                  <a:lnTo>
                    <a:pt x="255" y="794"/>
                  </a:lnTo>
                  <a:lnTo>
                    <a:pt x="284" y="737"/>
                  </a:lnTo>
                  <a:lnTo>
                    <a:pt x="114" y="596"/>
                  </a:lnTo>
                  <a:lnTo>
                    <a:pt x="85" y="511"/>
                  </a:lnTo>
                  <a:lnTo>
                    <a:pt x="142" y="482"/>
                  </a:lnTo>
                  <a:lnTo>
                    <a:pt x="114" y="426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199" y="312"/>
                  </a:lnTo>
                  <a:lnTo>
                    <a:pt x="227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69" y="227"/>
                  </a:lnTo>
                  <a:lnTo>
                    <a:pt x="369" y="340"/>
                  </a:lnTo>
                  <a:lnTo>
                    <a:pt x="425" y="340"/>
                  </a:lnTo>
                  <a:lnTo>
                    <a:pt x="454" y="397"/>
                  </a:lnTo>
                  <a:lnTo>
                    <a:pt x="482" y="426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596" y="170"/>
                  </a:lnTo>
                  <a:lnTo>
                    <a:pt x="737" y="114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66" y="85"/>
                  </a:lnTo>
                  <a:lnTo>
                    <a:pt x="822" y="142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879" y="199"/>
                  </a:lnTo>
                  <a:lnTo>
                    <a:pt x="907" y="227"/>
                  </a:lnTo>
                  <a:lnTo>
                    <a:pt x="822" y="397"/>
                  </a:lnTo>
                  <a:lnTo>
                    <a:pt x="851" y="426"/>
                  </a:lnTo>
                  <a:lnTo>
                    <a:pt x="794" y="482"/>
                  </a:lnTo>
                  <a:lnTo>
                    <a:pt x="794" y="53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81"/>
                  </a:lnTo>
                  <a:lnTo>
                    <a:pt x="992" y="766"/>
                  </a:lnTo>
                  <a:lnTo>
                    <a:pt x="1077" y="822"/>
                  </a:lnTo>
                  <a:lnTo>
                    <a:pt x="1134" y="992"/>
                  </a:lnTo>
                  <a:lnTo>
                    <a:pt x="1077" y="1134"/>
                  </a:lnTo>
                  <a:lnTo>
                    <a:pt x="1106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077" y="1248"/>
                  </a:lnTo>
                  <a:lnTo>
                    <a:pt x="1077" y="1474"/>
                  </a:lnTo>
                  <a:lnTo>
                    <a:pt x="964" y="1389"/>
                  </a:lnTo>
                  <a:lnTo>
                    <a:pt x="936" y="1276"/>
                  </a:lnTo>
                  <a:lnTo>
                    <a:pt x="907" y="1389"/>
                  </a:lnTo>
                  <a:lnTo>
                    <a:pt x="1049" y="1503"/>
                  </a:lnTo>
                  <a:lnTo>
                    <a:pt x="1021" y="1588"/>
                  </a:lnTo>
                  <a:lnTo>
                    <a:pt x="737" y="1361"/>
                  </a:lnTo>
                  <a:lnTo>
                    <a:pt x="907" y="1531"/>
                  </a:lnTo>
                  <a:lnTo>
                    <a:pt x="794" y="1616"/>
                  </a:lnTo>
                  <a:lnTo>
                    <a:pt x="766" y="1730"/>
                  </a:lnTo>
                  <a:lnTo>
                    <a:pt x="822" y="1815"/>
                  </a:lnTo>
                  <a:lnTo>
                    <a:pt x="737" y="1900"/>
                  </a:lnTo>
                  <a:lnTo>
                    <a:pt x="652" y="1900"/>
                  </a:lnTo>
                  <a:lnTo>
                    <a:pt x="624" y="1843"/>
                  </a:lnTo>
                  <a:lnTo>
                    <a:pt x="567" y="1815"/>
                  </a:lnTo>
                  <a:lnTo>
                    <a:pt x="454" y="1815"/>
                  </a:lnTo>
                  <a:lnTo>
                    <a:pt x="425" y="1786"/>
                  </a:lnTo>
                  <a:lnTo>
                    <a:pt x="397" y="1786"/>
                  </a:lnTo>
                  <a:lnTo>
                    <a:pt x="340" y="1758"/>
                  </a:lnTo>
                  <a:lnTo>
                    <a:pt x="340" y="1701"/>
                  </a:lnTo>
                  <a:lnTo>
                    <a:pt x="284" y="1758"/>
                  </a:lnTo>
                  <a:lnTo>
                    <a:pt x="170" y="1786"/>
                  </a:lnTo>
                  <a:lnTo>
                    <a:pt x="170" y="1701"/>
                  </a:lnTo>
                  <a:lnTo>
                    <a:pt x="255" y="1673"/>
                  </a:lnTo>
                  <a:lnTo>
                    <a:pt x="284" y="1559"/>
                  </a:lnTo>
                  <a:lnTo>
                    <a:pt x="199" y="1503"/>
                  </a:lnTo>
                  <a:lnTo>
                    <a:pt x="227" y="1588"/>
                  </a:lnTo>
                  <a:lnTo>
                    <a:pt x="199" y="1616"/>
                  </a:lnTo>
                  <a:lnTo>
                    <a:pt x="170" y="155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49">
              <a:extLst>
                <a:ext uri="{FF2B5EF4-FFF2-40B4-BE49-F238E27FC236}">
                  <a16:creationId xmlns:a16="http://schemas.microsoft.com/office/drawing/2014/main" id="{F4017892-3D75-4B30-9204-9A4EEDD48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493"/>
              <a:ext cx="1106" cy="1248"/>
            </a:xfrm>
            <a:custGeom>
              <a:avLst/>
              <a:gdLst>
                <a:gd name="T0" fmla="*/ 142 w 1106"/>
                <a:gd name="T1" fmla="*/ 681 h 1248"/>
                <a:gd name="T2" fmla="*/ 170 w 1106"/>
                <a:gd name="T3" fmla="*/ 794 h 1248"/>
                <a:gd name="T4" fmla="*/ 312 w 1106"/>
                <a:gd name="T5" fmla="*/ 907 h 1248"/>
                <a:gd name="T6" fmla="*/ 227 w 1106"/>
                <a:gd name="T7" fmla="*/ 1021 h 1248"/>
                <a:gd name="T8" fmla="*/ 283 w 1106"/>
                <a:gd name="T9" fmla="*/ 1106 h 1248"/>
                <a:gd name="T10" fmla="*/ 425 w 1106"/>
                <a:gd name="T11" fmla="*/ 1162 h 1248"/>
                <a:gd name="T12" fmla="*/ 539 w 1106"/>
                <a:gd name="T13" fmla="*/ 1191 h 1248"/>
                <a:gd name="T14" fmla="*/ 567 w 1106"/>
                <a:gd name="T15" fmla="*/ 1162 h 1248"/>
                <a:gd name="T16" fmla="*/ 652 w 1106"/>
                <a:gd name="T17" fmla="*/ 1077 h 1248"/>
                <a:gd name="T18" fmla="*/ 680 w 1106"/>
                <a:gd name="T19" fmla="*/ 1049 h 1248"/>
                <a:gd name="T20" fmla="*/ 709 w 1106"/>
                <a:gd name="T21" fmla="*/ 1134 h 1248"/>
                <a:gd name="T22" fmla="*/ 765 w 1106"/>
                <a:gd name="T23" fmla="*/ 1162 h 1248"/>
                <a:gd name="T24" fmla="*/ 822 w 1106"/>
                <a:gd name="T25" fmla="*/ 1248 h 1248"/>
                <a:gd name="T26" fmla="*/ 907 w 1106"/>
                <a:gd name="T27" fmla="*/ 1106 h 1248"/>
                <a:gd name="T28" fmla="*/ 936 w 1106"/>
                <a:gd name="T29" fmla="*/ 1077 h 1248"/>
                <a:gd name="T30" fmla="*/ 1077 w 1106"/>
                <a:gd name="T31" fmla="*/ 936 h 1248"/>
                <a:gd name="T32" fmla="*/ 1077 w 1106"/>
                <a:gd name="T33" fmla="*/ 822 h 1248"/>
                <a:gd name="T34" fmla="*/ 1049 w 1106"/>
                <a:gd name="T35" fmla="*/ 737 h 1248"/>
                <a:gd name="T36" fmla="*/ 1077 w 1106"/>
                <a:gd name="T37" fmla="*/ 652 h 1248"/>
                <a:gd name="T38" fmla="*/ 1049 w 1106"/>
                <a:gd name="T39" fmla="*/ 567 h 1248"/>
                <a:gd name="T40" fmla="*/ 1049 w 1106"/>
                <a:gd name="T41" fmla="*/ 482 h 1248"/>
                <a:gd name="T42" fmla="*/ 1077 w 1106"/>
                <a:gd name="T43" fmla="*/ 397 h 1248"/>
                <a:gd name="T44" fmla="*/ 1106 w 1106"/>
                <a:gd name="T45" fmla="*/ 255 h 1248"/>
                <a:gd name="T46" fmla="*/ 1021 w 1106"/>
                <a:gd name="T47" fmla="*/ 227 h 1248"/>
                <a:gd name="T48" fmla="*/ 964 w 1106"/>
                <a:gd name="T49" fmla="*/ 142 h 1248"/>
                <a:gd name="T50" fmla="*/ 907 w 1106"/>
                <a:gd name="T51" fmla="*/ 57 h 1248"/>
                <a:gd name="T52" fmla="*/ 850 w 1106"/>
                <a:gd name="T53" fmla="*/ 28 h 1248"/>
                <a:gd name="T54" fmla="*/ 765 w 1106"/>
                <a:gd name="T55" fmla="*/ 57 h 1248"/>
                <a:gd name="T56" fmla="*/ 624 w 1106"/>
                <a:gd name="T57" fmla="*/ 57 h 1248"/>
                <a:gd name="T58" fmla="*/ 624 w 1106"/>
                <a:gd name="T59" fmla="*/ 170 h 1248"/>
                <a:gd name="T60" fmla="*/ 510 w 1106"/>
                <a:gd name="T61" fmla="*/ 284 h 1248"/>
                <a:gd name="T62" fmla="*/ 425 w 1106"/>
                <a:gd name="T63" fmla="*/ 199 h 1248"/>
                <a:gd name="T64" fmla="*/ 425 w 1106"/>
                <a:gd name="T65" fmla="*/ 142 h 1248"/>
                <a:gd name="T66" fmla="*/ 369 w 1106"/>
                <a:gd name="T67" fmla="*/ 0 h 1248"/>
                <a:gd name="T68" fmla="*/ 283 w 1106"/>
                <a:gd name="T69" fmla="*/ 57 h 1248"/>
                <a:gd name="T70" fmla="*/ 142 w 1106"/>
                <a:gd name="T71" fmla="*/ 28 h 1248"/>
                <a:gd name="T72" fmla="*/ 113 w 1106"/>
                <a:gd name="T73" fmla="*/ 85 h 1248"/>
                <a:gd name="T74" fmla="*/ 57 w 1106"/>
                <a:gd name="T75" fmla="*/ 170 h 1248"/>
                <a:gd name="T76" fmla="*/ 57 w 1106"/>
                <a:gd name="T77" fmla="*/ 284 h 1248"/>
                <a:gd name="T78" fmla="*/ 0 w 1106"/>
                <a:gd name="T79" fmla="*/ 369 h 1248"/>
                <a:gd name="T80" fmla="*/ 57 w 1106"/>
                <a:gd name="T81" fmla="*/ 425 h 1248"/>
                <a:gd name="T82" fmla="*/ 170 w 1106"/>
                <a:gd name="T83" fmla="*/ 51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1248">
                  <a:moveTo>
                    <a:pt x="142" y="567"/>
                  </a:moveTo>
                  <a:lnTo>
                    <a:pt x="142" y="681"/>
                  </a:lnTo>
                  <a:lnTo>
                    <a:pt x="113" y="709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312" y="907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3" y="1049"/>
                  </a:lnTo>
                  <a:lnTo>
                    <a:pt x="283" y="1106"/>
                  </a:lnTo>
                  <a:lnTo>
                    <a:pt x="397" y="1191"/>
                  </a:lnTo>
                  <a:lnTo>
                    <a:pt x="425" y="1162"/>
                  </a:lnTo>
                  <a:lnTo>
                    <a:pt x="482" y="1219"/>
                  </a:lnTo>
                  <a:lnTo>
                    <a:pt x="539" y="1191"/>
                  </a:lnTo>
                  <a:lnTo>
                    <a:pt x="539" y="1134"/>
                  </a:lnTo>
                  <a:lnTo>
                    <a:pt x="567" y="1162"/>
                  </a:lnTo>
                  <a:lnTo>
                    <a:pt x="595" y="1077"/>
                  </a:lnTo>
                  <a:lnTo>
                    <a:pt x="652" y="1077"/>
                  </a:lnTo>
                  <a:lnTo>
                    <a:pt x="680" y="1106"/>
                  </a:lnTo>
                  <a:lnTo>
                    <a:pt x="680" y="1049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765" y="1162"/>
                  </a:lnTo>
                  <a:lnTo>
                    <a:pt x="794" y="1219"/>
                  </a:lnTo>
                  <a:lnTo>
                    <a:pt x="822" y="1248"/>
                  </a:lnTo>
                  <a:lnTo>
                    <a:pt x="850" y="1134"/>
                  </a:lnTo>
                  <a:lnTo>
                    <a:pt x="907" y="1106"/>
                  </a:lnTo>
                  <a:lnTo>
                    <a:pt x="907" y="1077"/>
                  </a:lnTo>
                  <a:lnTo>
                    <a:pt x="936" y="1077"/>
                  </a:lnTo>
                  <a:lnTo>
                    <a:pt x="936" y="992"/>
                  </a:lnTo>
                  <a:lnTo>
                    <a:pt x="1077" y="936"/>
                  </a:lnTo>
                  <a:lnTo>
                    <a:pt x="1021" y="822"/>
                  </a:lnTo>
                  <a:lnTo>
                    <a:pt x="1077" y="822"/>
                  </a:lnTo>
                  <a:lnTo>
                    <a:pt x="1077" y="737"/>
                  </a:lnTo>
                  <a:lnTo>
                    <a:pt x="1049" y="737"/>
                  </a:lnTo>
                  <a:lnTo>
                    <a:pt x="1021" y="709"/>
                  </a:lnTo>
                  <a:lnTo>
                    <a:pt x="1077" y="652"/>
                  </a:lnTo>
                  <a:lnTo>
                    <a:pt x="1077" y="595"/>
                  </a:lnTo>
                  <a:lnTo>
                    <a:pt x="1049" y="567"/>
                  </a:lnTo>
                  <a:lnTo>
                    <a:pt x="1077" y="539"/>
                  </a:lnTo>
                  <a:lnTo>
                    <a:pt x="1049" y="482"/>
                  </a:lnTo>
                  <a:lnTo>
                    <a:pt x="1106" y="425"/>
                  </a:lnTo>
                  <a:lnTo>
                    <a:pt x="1077" y="397"/>
                  </a:lnTo>
                  <a:lnTo>
                    <a:pt x="1106" y="369"/>
                  </a:lnTo>
                  <a:lnTo>
                    <a:pt x="1106" y="255"/>
                  </a:lnTo>
                  <a:lnTo>
                    <a:pt x="1077" y="227"/>
                  </a:lnTo>
                  <a:lnTo>
                    <a:pt x="1021" y="227"/>
                  </a:lnTo>
                  <a:lnTo>
                    <a:pt x="992" y="142"/>
                  </a:lnTo>
                  <a:lnTo>
                    <a:pt x="964" y="142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07" y="28"/>
                  </a:lnTo>
                  <a:lnTo>
                    <a:pt x="850" y="28"/>
                  </a:lnTo>
                  <a:lnTo>
                    <a:pt x="822" y="57"/>
                  </a:lnTo>
                  <a:lnTo>
                    <a:pt x="765" y="57"/>
                  </a:lnTo>
                  <a:lnTo>
                    <a:pt x="652" y="28"/>
                  </a:lnTo>
                  <a:lnTo>
                    <a:pt x="624" y="57"/>
                  </a:lnTo>
                  <a:lnTo>
                    <a:pt x="652" y="57"/>
                  </a:lnTo>
                  <a:lnTo>
                    <a:pt x="624" y="170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82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340" y="0"/>
                  </a:lnTo>
                  <a:lnTo>
                    <a:pt x="283" y="57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0" y="369"/>
                  </a:lnTo>
                  <a:lnTo>
                    <a:pt x="28" y="425"/>
                  </a:lnTo>
                  <a:lnTo>
                    <a:pt x="57" y="425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42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50">
              <a:extLst>
                <a:ext uri="{FF2B5EF4-FFF2-40B4-BE49-F238E27FC236}">
                  <a16:creationId xmlns:a16="http://schemas.microsoft.com/office/drawing/2014/main" id="{21230B73-5B04-4CC6-AB6E-45F4ADC57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2287"/>
              <a:ext cx="1304" cy="1191"/>
            </a:xfrm>
            <a:custGeom>
              <a:avLst/>
              <a:gdLst>
                <a:gd name="T0" fmla="*/ 454 w 1304"/>
                <a:gd name="T1" fmla="*/ 1106 h 1191"/>
                <a:gd name="T2" fmla="*/ 595 w 1304"/>
                <a:gd name="T3" fmla="*/ 1134 h 1191"/>
                <a:gd name="T4" fmla="*/ 624 w 1304"/>
                <a:gd name="T5" fmla="*/ 1020 h 1191"/>
                <a:gd name="T6" fmla="*/ 794 w 1304"/>
                <a:gd name="T7" fmla="*/ 935 h 1191"/>
                <a:gd name="T8" fmla="*/ 879 w 1304"/>
                <a:gd name="T9" fmla="*/ 935 h 1191"/>
                <a:gd name="T10" fmla="*/ 1106 w 1304"/>
                <a:gd name="T11" fmla="*/ 907 h 1191"/>
                <a:gd name="T12" fmla="*/ 1106 w 1304"/>
                <a:gd name="T13" fmla="*/ 992 h 1191"/>
                <a:gd name="T14" fmla="*/ 1162 w 1304"/>
                <a:gd name="T15" fmla="*/ 935 h 1191"/>
                <a:gd name="T16" fmla="*/ 1247 w 1304"/>
                <a:gd name="T17" fmla="*/ 907 h 1191"/>
                <a:gd name="T18" fmla="*/ 1247 w 1304"/>
                <a:gd name="T19" fmla="*/ 822 h 1191"/>
                <a:gd name="T20" fmla="*/ 1304 w 1304"/>
                <a:gd name="T21" fmla="*/ 624 h 1191"/>
                <a:gd name="T22" fmla="*/ 1134 w 1304"/>
                <a:gd name="T23" fmla="*/ 595 h 1191"/>
                <a:gd name="T24" fmla="*/ 1106 w 1304"/>
                <a:gd name="T25" fmla="*/ 567 h 1191"/>
                <a:gd name="T26" fmla="*/ 1134 w 1304"/>
                <a:gd name="T27" fmla="*/ 454 h 1191"/>
                <a:gd name="T28" fmla="*/ 1106 w 1304"/>
                <a:gd name="T29" fmla="*/ 368 h 1191"/>
                <a:gd name="T30" fmla="*/ 1106 w 1304"/>
                <a:gd name="T31" fmla="*/ 227 h 1191"/>
                <a:gd name="T32" fmla="*/ 1106 w 1304"/>
                <a:gd name="T33" fmla="*/ 113 h 1191"/>
                <a:gd name="T34" fmla="*/ 992 w 1304"/>
                <a:gd name="T35" fmla="*/ 0 h 1191"/>
                <a:gd name="T36" fmla="*/ 936 w 1304"/>
                <a:gd name="T37" fmla="*/ 28 h 1191"/>
                <a:gd name="T38" fmla="*/ 850 w 1304"/>
                <a:gd name="T39" fmla="*/ 227 h 1191"/>
                <a:gd name="T40" fmla="*/ 709 w 1304"/>
                <a:gd name="T41" fmla="*/ 255 h 1191"/>
                <a:gd name="T42" fmla="*/ 652 w 1304"/>
                <a:gd name="T43" fmla="*/ 255 h 1191"/>
                <a:gd name="T44" fmla="*/ 624 w 1304"/>
                <a:gd name="T45" fmla="*/ 198 h 1191"/>
                <a:gd name="T46" fmla="*/ 482 w 1304"/>
                <a:gd name="T47" fmla="*/ 227 h 1191"/>
                <a:gd name="T48" fmla="*/ 482 w 1304"/>
                <a:gd name="T49" fmla="*/ 283 h 1191"/>
                <a:gd name="T50" fmla="*/ 369 w 1304"/>
                <a:gd name="T51" fmla="*/ 227 h 1191"/>
                <a:gd name="T52" fmla="*/ 312 w 1304"/>
                <a:gd name="T53" fmla="*/ 312 h 1191"/>
                <a:gd name="T54" fmla="*/ 283 w 1304"/>
                <a:gd name="T55" fmla="*/ 368 h 1191"/>
                <a:gd name="T56" fmla="*/ 142 w 1304"/>
                <a:gd name="T57" fmla="*/ 397 h 1191"/>
                <a:gd name="T58" fmla="*/ 28 w 1304"/>
                <a:gd name="T59" fmla="*/ 425 h 1191"/>
                <a:gd name="T60" fmla="*/ 0 w 1304"/>
                <a:gd name="T61" fmla="*/ 567 h 1191"/>
                <a:gd name="T62" fmla="*/ 57 w 1304"/>
                <a:gd name="T63" fmla="*/ 652 h 1191"/>
                <a:gd name="T64" fmla="*/ 85 w 1304"/>
                <a:gd name="T65" fmla="*/ 765 h 1191"/>
                <a:gd name="T66" fmla="*/ 170 w 1304"/>
                <a:gd name="T67" fmla="*/ 822 h 1191"/>
                <a:gd name="T68" fmla="*/ 312 w 1304"/>
                <a:gd name="T69" fmla="*/ 964 h 1191"/>
                <a:gd name="T70" fmla="*/ 255 w 1304"/>
                <a:gd name="T71" fmla="*/ 1049 h 1191"/>
                <a:gd name="T72" fmla="*/ 369 w 1304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4" h="1191">
                  <a:moveTo>
                    <a:pt x="369" y="1191"/>
                  </a:moveTo>
                  <a:lnTo>
                    <a:pt x="454" y="1106"/>
                  </a:lnTo>
                  <a:lnTo>
                    <a:pt x="567" y="1162"/>
                  </a:lnTo>
                  <a:lnTo>
                    <a:pt x="595" y="1134"/>
                  </a:lnTo>
                  <a:lnTo>
                    <a:pt x="567" y="1106"/>
                  </a:lnTo>
                  <a:lnTo>
                    <a:pt x="624" y="1020"/>
                  </a:lnTo>
                  <a:lnTo>
                    <a:pt x="709" y="992"/>
                  </a:lnTo>
                  <a:lnTo>
                    <a:pt x="794" y="935"/>
                  </a:lnTo>
                  <a:lnTo>
                    <a:pt x="850" y="935"/>
                  </a:lnTo>
                  <a:lnTo>
                    <a:pt x="879" y="935"/>
                  </a:lnTo>
                  <a:lnTo>
                    <a:pt x="1021" y="879"/>
                  </a:lnTo>
                  <a:lnTo>
                    <a:pt x="1106" y="907"/>
                  </a:lnTo>
                  <a:lnTo>
                    <a:pt x="1134" y="935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62" y="935"/>
                  </a:lnTo>
                  <a:lnTo>
                    <a:pt x="1191" y="907"/>
                  </a:lnTo>
                  <a:lnTo>
                    <a:pt x="1247" y="907"/>
                  </a:lnTo>
                  <a:lnTo>
                    <a:pt x="1219" y="850"/>
                  </a:lnTo>
                  <a:lnTo>
                    <a:pt x="1247" y="822"/>
                  </a:lnTo>
                  <a:lnTo>
                    <a:pt x="1247" y="737"/>
                  </a:lnTo>
                  <a:lnTo>
                    <a:pt x="1304" y="624"/>
                  </a:lnTo>
                  <a:lnTo>
                    <a:pt x="1304" y="595"/>
                  </a:lnTo>
                  <a:lnTo>
                    <a:pt x="1134" y="595"/>
                  </a:lnTo>
                  <a:lnTo>
                    <a:pt x="1134" y="567"/>
                  </a:lnTo>
                  <a:lnTo>
                    <a:pt x="1106" y="567"/>
                  </a:lnTo>
                  <a:lnTo>
                    <a:pt x="1106" y="539"/>
                  </a:lnTo>
                  <a:lnTo>
                    <a:pt x="1134" y="454"/>
                  </a:lnTo>
                  <a:lnTo>
                    <a:pt x="1077" y="425"/>
                  </a:lnTo>
                  <a:lnTo>
                    <a:pt x="1106" y="368"/>
                  </a:lnTo>
                  <a:lnTo>
                    <a:pt x="1049" y="340"/>
                  </a:lnTo>
                  <a:lnTo>
                    <a:pt x="1106" y="227"/>
                  </a:lnTo>
                  <a:lnTo>
                    <a:pt x="1077" y="142"/>
                  </a:lnTo>
                  <a:lnTo>
                    <a:pt x="1106" y="113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64" y="28"/>
                  </a:lnTo>
                  <a:lnTo>
                    <a:pt x="936" y="28"/>
                  </a:lnTo>
                  <a:lnTo>
                    <a:pt x="879" y="113"/>
                  </a:lnTo>
                  <a:lnTo>
                    <a:pt x="850" y="227"/>
                  </a:lnTo>
                  <a:lnTo>
                    <a:pt x="822" y="170"/>
                  </a:lnTo>
                  <a:lnTo>
                    <a:pt x="709" y="255"/>
                  </a:lnTo>
                  <a:lnTo>
                    <a:pt x="709" y="312"/>
                  </a:lnTo>
                  <a:lnTo>
                    <a:pt x="652" y="255"/>
                  </a:lnTo>
                  <a:lnTo>
                    <a:pt x="624" y="255"/>
                  </a:lnTo>
                  <a:lnTo>
                    <a:pt x="624" y="198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510" y="255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369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83" y="368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113" y="340"/>
                  </a:lnTo>
                  <a:lnTo>
                    <a:pt x="28" y="425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28" y="737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98" y="935"/>
                  </a:lnTo>
                  <a:lnTo>
                    <a:pt x="312" y="964"/>
                  </a:lnTo>
                  <a:lnTo>
                    <a:pt x="312" y="992"/>
                  </a:lnTo>
                  <a:lnTo>
                    <a:pt x="255" y="1049"/>
                  </a:lnTo>
                  <a:lnTo>
                    <a:pt x="312" y="1191"/>
                  </a:lnTo>
                  <a:lnTo>
                    <a:pt x="369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9" name="Freeform 51">
              <a:extLst>
                <a:ext uri="{FF2B5EF4-FFF2-40B4-BE49-F238E27FC236}">
                  <a16:creationId xmlns:a16="http://schemas.microsoft.com/office/drawing/2014/main" id="{29AE3C40-0F0E-4201-9582-1E007D1EA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4413"/>
              <a:ext cx="567" cy="709"/>
            </a:xfrm>
            <a:custGeom>
              <a:avLst/>
              <a:gdLst>
                <a:gd name="T0" fmla="*/ 0 w 567"/>
                <a:gd name="T1" fmla="*/ 85 h 709"/>
                <a:gd name="T2" fmla="*/ 29 w 567"/>
                <a:gd name="T3" fmla="*/ 85 h 709"/>
                <a:gd name="T4" fmla="*/ 85 w 567"/>
                <a:gd name="T5" fmla="*/ 57 h 709"/>
                <a:gd name="T6" fmla="*/ 114 w 567"/>
                <a:gd name="T7" fmla="*/ 114 h 709"/>
                <a:gd name="T8" fmla="*/ 142 w 567"/>
                <a:gd name="T9" fmla="*/ 57 h 709"/>
                <a:gd name="T10" fmla="*/ 114 w 567"/>
                <a:gd name="T11" fmla="*/ 0 h 709"/>
                <a:gd name="T12" fmla="*/ 199 w 567"/>
                <a:gd name="T13" fmla="*/ 0 h 709"/>
                <a:gd name="T14" fmla="*/ 227 w 567"/>
                <a:gd name="T15" fmla="*/ 28 h 709"/>
                <a:gd name="T16" fmla="*/ 199 w 567"/>
                <a:gd name="T17" fmla="*/ 85 h 709"/>
                <a:gd name="T18" fmla="*/ 227 w 567"/>
                <a:gd name="T19" fmla="*/ 114 h 709"/>
                <a:gd name="T20" fmla="*/ 199 w 567"/>
                <a:gd name="T21" fmla="*/ 227 h 709"/>
                <a:gd name="T22" fmla="*/ 312 w 567"/>
                <a:gd name="T23" fmla="*/ 284 h 709"/>
                <a:gd name="T24" fmla="*/ 369 w 567"/>
                <a:gd name="T25" fmla="*/ 284 h 709"/>
                <a:gd name="T26" fmla="*/ 369 w 567"/>
                <a:gd name="T27" fmla="*/ 227 h 709"/>
                <a:gd name="T28" fmla="*/ 397 w 567"/>
                <a:gd name="T29" fmla="*/ 199 h 709"/>
                <a:gd name="T30" fmla="*/ 511 w 567"/>
                <a:gd name="T31" fmla="*/ 284 h 709"/>
                <a:gd name="T32" fmla="*/ 539 w 567"/>
                <a:gd name="T33" fmla="*/ 397 h 709"/>
                <a:gd name="T34" fmla="*/ 511 w 567"/>
                <a:gd name="T35" fmla="*/ 397 h 709"/>
                <a:gd name="T36" fmla="*/ 454 w 567"/>
                <a:gd name="T37" fmla="*/ 539 h 709"/>
                <a:gd name="T38" fmla="*/ 539 w 567"/>
                <a:gd name="T39" fmla="*/ 567 h 709"/>
                <a:gd name="T40" fmla="*/ 567 w 567"/>
                <a:gd name="T41" fmla="*/ 624 h 709"/>
                <a:gd name="T42" fmla="*/ 397 w 567"/>
                <a:gd name="T43" fmla="*/ 709 h 709"/>
                <a:gd name="T44" fmla="*/ 369 w 567"/>
                <a:gd name="T45" fmla="*/ 681 h 709"/>
                <a:gd name="T46" fmla="*/ 341 w 567"/>
                <a:gd name="T47" fmla="*/ 709 h 709"/>
                <a:gd name="T48" fmla="*/ 312 w 567"/>
                <a:gd name="T49" fmla="*/ 681 h 709"/>
                <a:gd name="T50" fmla="*/ 397 w 567"/>
                <a:gd name="T51" fmla="*/ 567 h 709"/>
                <a:gd name="T52" fmla="*/ 341 w 567"/>
                <a:gd name="T53" fmla="*/ 539 h 709"/>
                <a:gd name="T54" fmla="*/ 312 w 567"/>
                <a:gd name="T55" fmla="*/ 595 h 709"/>
                <a:gd name="T56" fmla="*/ 255 w 567"/>
                <a:gd name="T57" fmla="*/ 567 h 709"/>
                <a:gd name="T58" fmla="*/ 227 w 567"/>
                <a:gd name="T59" fmla="*/ 595 h 709"/>
                <a:gd name="T60" fmla="*/ 199 w 567"/>
                <a:gd name="T61" fmla="*/ 567 h 709"/>
                <a:gd name="T62" fmla="*/ 227 w 567"/>
                <a:gd name="T63" fmla="*/ 539 h 709"/>
                <a:gd name="T64" fmla="*/ 170 w 567"/>
                <a:gd name="T65" fmla="*/ 510 h 709"/>
                <a:gd name="T66" fmla="*/ 142 w 567"/>
                <a:gd name="T67" fmla="*/ 539 h 709"/>
                <a:gd name="T68" fmla="*/ 85 w 567"/>
                <a:gd name="T69" fmla="*/ 482 h 709"/>
                <a:gd name="T70" fmla="*/ 114 w 567"/>
                <a:gd name="T71" fmla="*/ 397 h 709"/>
                <a:gd name="T72" fmla="*/ 29 w 567"/>
                <a:gd name="T73" fmla="*/ 340 h 709"/>
                <a:gd name="T74" fmla="*/ 85 w 567"/>
                <a:gd name="T75" fmla="*/ 255 h 709"/>
                <a:gd name="T76" fmla="*/ 0 w 567"/>
                <a:gd name="T77" fmla="*/ 170 h 709"/>
                <a:gd name="T78" fmla="*/ 29 w 567"/>
                <a:gd name="T79" fmla="*/ 142 h 709"/>
                <a:gd name="T80" fmla="*/ 0 w 567"/>
                <a:gd name="T81" fmla="*/ 114 h 709"/>
                <a:gd name="T82" fmla="*/ 0 w 567"/>
                <a:gd name="T83" fmla="*/ 8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7" h="709">
                  <a:moveTo>
                    <a:pt x="0" y="85"/>
                  </a:moveTo>
                  <a:lnTo>
                    <a:pt x="29" y="85"/>
                  </a:lnTo>
                  <a:lnTo>
                    <a:pt x="85" y="57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227"/>
                  </a:lnTo>
                  <a:lnTo>
                    <a:pt x="312" y="284"/>
                  </a:lnTo>
                  <a:lnTo>
                    <a:pt x="369" y="284"/>
                  </a:lnTo>
                  <a:lnTo>
                    <a:pt x="369" y="227"/>
                  </a:lnTo>
                  <a:lnTo>
                    <a:pt x="397" y="199"/>
                  </a:lnTo>
                  <a:lnTo>
                    <a:pt x="511" y="284"/>
                  </a:lnTo>
                  <a:lnTo>
                    <a:pt x="539" y="397"/>
                  </a:lnTo>
                  <a:lnTo>
                    <a:pt x="511" y="397"/>
                  </a:lnTo>
                  <a:lnTo>
                    <a:pt x="454" y="539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397" y="709"/>
                  </a:lnTo>
                  <a:lnTo>
                    <a:pt x="369" y="681"/>
                  </a:lnTo>
                  <a:lnTo>
                    <a:pt x="341" y="709"/>
                  </a:lnTo>
                  <a:lnTo>
                    <a:pt x="312" y="681"/>
                  </a:lnTo>
                  <a:lnTo>
                    <a:pt x="397" y="567"/>
                  </a:lnTo>
                  <a:lnTo>
                    <a:pt x="341" y="539"/>
                  </a:lnTo>
                  <a:lnTo>
                    <a:pt x="312" y="595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85" y="482"/>
                  </a:lnTo>
                  <a:lnTo>
                    <a:pt x="114" y="397"/>
                  </a:lnTo>
                  <a:lnTo>
                    <a:pt x="29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0" name="Freeform 52">
              <a:extLst>
                <a:ext uri="{FF2B5EF4-FFF2-40B4-BE49-F238E27FC236}">
                  <a16:creationId xmlns:a16="http://schemas.microsoft.com/office/drawing/2014/main" id="{9C9E56FD-9356-4E94-8F62-B6B34BFF9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1475" cy="1786"/>
            </a:xfrm>
            <a:custGeom>
              <a:avLst/>
              <a:gdLst>
                <a:gd name="T0" fmla="*/ 908 w 1475"/>
                <a:gd name="T1" fmla="*/ 1673 h 1786"/>
                <a:gd name="T2" fmla="*/ 766 w 1475"/>
                <a:gd name="T3" fmla="*/ 1616 h 1786"/>
                <a:gd name="T4" fmla="*/ 709 w 1475"/>
                <a:gd name="T5" fmla="*/ 1673 h 1786"/>
                <a:gd name="T6" fmla="*/ 624 w 1475"/>
                <a:gd name="T7" fmla="*/ 1503 h 1786"/>
                <a:gd name="T8" fmla="*/ 624 w 1475"/>
                <a:gd name="T9" fmla="*/ 1417 h 1786"/>
                <a:gd name="T10" fmla="*/ 511 w 1475"/>
                <a:gd name="T11" fmla="*/ 1389 h 1786"/>
                <a:gd name="T12" fmla="*/ 511 w 1475"/>
                <a:gd name="T13" fmla="*/ 1503 h 1786"/>
                <a:gd name="T14" fmla="*/ 426 w 1475"/>
                <a:gd name="T15" fmla="*/ 1474 h 1786"/>
                <a:gd name="T16" fmla="*/ 426 w 1475"/>
                <a:gd name="T17" fmla="*/ 1417 h 1786"/>
                <a:gd name="T18" fmla="*/ 341 w 1475"/>
                <a:gd name="T19" fmla="*/ 1417 h 1786"/>
                <a:gd name="T20" fmla="*/ 312 w 1475"/>
                <a:gd name="T21" fmla="*/ 1304 h 1786"/>
                <a:gd name="T22" fmla="*/ 171 w 1475"/>
                <a:gd name="T23" fmla="*/ 1247 h 1786"/>
                <a:gd name="T24" fmla="*/ 171 w 1475"/>
                <a:gd name="T25" fmla="*/ 1134 h 1786"/>
                <a:gd name="T26" fmla="*/ 142 w 1475"/>
                <a:gd name="T27" fmla="*/ 1049 h 1786"/>
                <a:gd name="T28" fmla="*/ 142 w 1475"/>
                <a:gd name="T29" fmla="*/ 907 h 1786"/>
                <a:gd name="T30" fmla="*/ 171 w 1475"/>
                <a:gd name="T31" fmla="*/ 794 h 1786"/>
                <a:gd name="T32" fmla="*/ 114 w 1475"/>
                <a:gd name="T33" fmla="*/ 567 h 1786"/>
                <a:gd name="T34" fmla="*/ 114 w 1475"/>
                <a:gd name="T35" fmla="*/ 482 h 1786"/>
                <a:gd name="T36" fmla="*/ 29 w 1475"/>
                <a:gd name="T37" fmla="*/ 482 h 1786"/>
                <a:gd name="T38" fmla="*/ 57 w 1475"/>
                <a:gd name="T39" fmla="*/ 397 h 1786"/>
                <a:gd name="T40" fmla="*/ 57 w 1475"/>
                <a:gd name="T41" fmla="*/ 283 h 1786"/>
                <a:gd name="T42" fmla="*/ 341 w 1475"/>
                <a:gd name="T43" fmla="*/ 113 h 1786"/>
                <a:gd name="T44" fmla="*/ 397 w 1475"/>
                <a:gd name="T45" fmla="*/ 0 h 1786"/>
                <a:gd name="T46" fmla="*/ 482 w 1475"/>
                <a:gd name="T47" fmla="*/ 85 h 1786"/>
                <a:gd name="T48" fmla="*/ 567 w 1475"/>
                <a:gd name="T49" fmla="*/ 198 h 1786"/>
                <a:gd name="T50" fmla="*/ 681 w 1475"/>
                <a:gd name="T51" fmla="*/ 255 h 1786"/>
                <a:gd name="T52" fmla="*/ 681 w 1475"/>
                <a:gd name="T53" fmla="*/ 454 h 1786"/>
                <a:gd name="T54" fmla="*/ 766 w 1475"/>
                <a:gd name="T55" fmla="*/ 539 h 1786"/>
                <a:gd name="T56" fmla="*/ 738 w 1475"/>
                <a:gd name="T57" fmla="*/ 709 h 1786"/>
                <a:gd name="T58" fmla="*/ 681 w 1475"/>
                <a:gd name="T59" fmla="*/ 794 h 1786"/>
                <a:gd name="T60" fmla="*/ 709 w 1475"/>
                <a:gd name="T61" fmla="*/ 850 h 1786"/>
                <a:gd name="T62" fmla="*/ 738 w 1475"/>
                <a:gd name="T63" fmla="*/ 936 h 1786"/>
                <a:gd name="T64" fmla="*/ 879 w 1475"/>
                <a:gd name="T65" fmla="*/ 850 h 1786"/>
                <a:gd name="T66" fmla="*/ 1021 w 1475"/>
                <a:gd name="T67" fmla="*/ 936 h 1786"/>
                <a:gd name="T68" fmla="*/ 1134 w 1475"/>
                <a:gd name="T69" fmla="*/ 964 h 1786"/>
                <a:gd name="T70" fmla="*/ 1219 w 1475"/>
                <a:gd name="T71" fmla="*/ 1106 h 1786"/>
                <a:gd name="T72" fmla="*/ 1276 w 1475"/>
                <a:gd name="T73" fmla="*/ 907 h 1786"/>
                <a:gd name="T74" fmla="*/ 1305 w 1475"/>
                <a:gd name="T75" fmla="*/ 992 h 1786"/>
                <a:gd name="T76" fmla="*/ 1333 w 1475"/>
                <a:gd name="T77" fmla="*/ 1134 h 1786"/>
                <a:gd name="T78" fmla="*/ 1361 w 1475"/>
                <a:gd name="T79" fmla="*/ 1191 h 1786"/>
                <a:gd name="T80" fmla="*/ 1418 w 1475"/>
                <a:gd name="T81" fmla="*/ 1247 h 1786"/>
                <a:gd name="T82" fmla="*/ 1418 w 1475"/>
                <a:gd name="T83" fmla="*/ 1276 h 1786"/>
                <a:gd name="T84" fmla="*/ 1390 w 1475"/>
                <a:gd name="T85" fmla="*/ 1361 h 1786"/>
                <a:gd name="T86" fmla="*/ 1305 w 1475"/>
                <a:gd name="T87" fmla="*/ 1332 h 1786"/>
                <a:gd name="T88" fmla="*/ 1078 w 1475"/>
                <a:gd name="T89" fmla="*/ 1701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5" h="1786">
                  <a:moveTo>
                    <a:pt x="936" y="1786"/>
                  </a:moveTo>
                  <a:lnTo>
                    <a:pt x="908" y="1673"/>
                  </a:lnTo>
                  <a:lnTo>
                    <a:pt x="794" y="1588"/>
                  </a:lnTo>
                  <a:lnTo>
                    <a:pt x="766" y="1616"/>
                  </a:lnTo>
                  <a:lnTo>
                    <a:pt x="766" y="1673"/>
                  </a:lnTo>
                  <a:lnTo>
                    <a:pt x="709" y="1673"/>
                  </a:lnTo>
                  <a:lnTo>
                    <a:pt x="596" y="1616"/>
                  </a:lnTo>
                  <a:lnTo>
                    <a:pt x="624" y="1503"/>
                  </a:lnTo>
                  <a:lnTo>
                    <a:pt x="596" y="1474"/>
                  </a:lnTo>
                  <a:lnTo>
                    <a:pt x="624" y="1417"/>
                  </a:lnTo>
                  <a:lnTo>
                    <a:pt x="596" y="1389"/>
                  </a:lnTo>
                  <a:lnTo>
                    <a:pt x="511" y="1389"/>
                  </a:lnTo>
                  <a:lnTo>
                    <a:pt x="539" y="1446"/>
                  </a:lnTo>
                  <a:lnTo>
                    <a:pt x="511" y="1503"/>
                  </a:lnTo>
                  <a:lnTo>
                    <a:pt x="482" y="1446"/>
                  </a:lnTo>
                  <a:lnTo>
                    <a:pt x="426" y="1474"/>
                  </a:lnTo>
                  <a:lnTo>
                    <a:pt x="397" y="1474"/>
                  </a:lnTo>
                  <a:lnTo>
                    <a:pt x="426" y="1417"/>
                  </a:lnTo>
                  <a:lnTo>
                    <a:pt x="426" y="1389"/>
                  </a:lnTo>
                  <a:lnTo>
                    <a:pt x="341" y="1417"/>
                  </a:lnTo>
                  <a:lnTo>
                    <a:pt x="284" y="1332"/>
                  </a:lnTo>
                  <a:lnTo>
                    <a:pt x="312" y="1304"/>
                  </a:lnTo>
                  <a:lnTo>
                    <a:pt x="227" y="1247"/>
                  </a:lnTo>
                  <a:lnTo>
                    <a:pt x="171" y="1247"/>
                  </a:lnTo>
                  <a:lnTo>
                    <a:pt x="142" y="1162"/>
                  </a:lnTo>
                  <a:lnTo>
                    <a:pt x="171" y="1134"/>
                  </a:lnTo>
                  <a:lnTo>
                    <a:pt x="199" y="1077"/>
                  </a:lnTo>
                  <a:lnTo>
                    <a:pt x="142" y="1049"/>
                  </a:lnTo>
                  <a:lnTo>
                    <a:pt x="171" y="964"/>
                  </a:lnTo>
                  <a:lnTo>
                    <a:pt x="142" y="907"/>
                  </a:lnTo>
                  <a:lnTo>
                    <a:pt x="171" y="879"/>
                  </a:lnTo>
                  <a:lnTo>
                    <a:pt x="171" y="794"/>
                  </a:lnTo>
                  <a:lnTo>
                    <a:pt x="199" y="765"/>
                  </a:lnTo>
                  <a:lnTo>
                    <a:pt x="114" y="567"/>
                  </a:lnTo>
                  <a:lnTo>
                    <a:pt x="85" y="567"/>
                  </a:lnTo>
                  <a:lnTo>
                    <a:pt x="114" y="482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27" y="227"/>
                  </a:lnTo>
                  <a:lnTo>
                    <a:pt x="341" y="113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39" y="85"/>
                  </a:lnTo>
                  <a:lnTo>
                    <a:pt x="567" y="198"/>
                  </a:lnTo>
                  <a:lnTo>
                    <a:pt x="681" y="227"/>
                  </a:lnTo>
                  <a:lnTo>
                    <a:pt x="681" y="255"/>
                  </a:lnTo>
                  <a:lnTo>
                    <a:pt x="624" y="312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766" y="539"/>
                  </a:lnTo>
                  <a:lnTo>
                    <a:pt x="738" y="567"/>
                  </a:lnTo>
                  <a:lnTo>
                    <a:pt x="738" y="709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822"/>
                  </a:lnTo>
                  <a:lnTo>
                    <a:pt x="709" y="850"/>
                  </a:lnTo>
                  <a:lnTo>
                    <a:pt x="738" y="879"/>
                  </a:lnTo>
                  <a:lnTo>
                    <a:pt x="738" y="936"/>
                  </a:lnTo>
                  <a:lnTo>
                    <a:pt x="823" y="907"/>
                  </a:lnTo>
                  <a:lnTo>
                    <a:pt x="879" y="850"/>
                  </a:lnTo>
                  <a:lnTo>
                    <a:pt x="936" y="850"/>
                  </a:lnTo>
                  <a:lnTo>
                    <a:pt x="1021" y="936"/>
                  </a:lnTo>
                  <a:lnTo>
                    <a:pt x="1078" y="936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219" y="1106"/>
                  </a:lnTo>
                  <a:lnTo>
                    <a:pt x="1219" y="964"/>
                  </a:lnTo>
                  <a:lnTo>
                    <a:pt x="1276" y="907"/>
                  </a:lnTo>
                  <a:lnTo>
                    <a:pt x="1276" y="964"/>
                  </a:lnTo>
                  <a:lnTo>
                    <a:pt x="1305" y="992"/>
                  </a:lnTo>
                  <a:lnTo>
                    <a:pt x="1276" y="1049"/>
                  </a:lnTo>
                  <a:lnTo>
                    <a:pt x="1333" y="1134"/>
                  </a:lnTo>
                  <a:lnTo>
                    <a:pt x="1390" y="1162"/>
                  </a:lnTo>
                  <a:lnTo>
                    <a:pt x="1361" y="1191"/>
                  </a:lnTo>
                  <a:lnTo>
                    <a:pt x="1418" y="1191"/>
                  </a:lnTo>
                  <a:lnTo>
                    <a:pt x="1418" y="1247"/>
                  </a:lnTo>
                  <a:lnTo>
                    <a:pt x="1475" y="1247"/>
                  </a:lnTo>
                  <a:lnTo>
                    <a:pt x="1418" y="1276"/>
                  </a:lnTo>
                  <a:lnTo>
                    <a:pt x="1446" y="1332"/>
                  </a:lnTo>
                  <a:lnTo>
                    <a:pt x="1390" y="1361"/>
                  </a:lnTo>
                  <a:lnTo>
                    <a:pt x="1361" y="1304"/>
                  </a:lnTo>
                  <a:lnTo>
                    <a:pt x="1305" y="1332"/>
                  </a:lnTo>
                  <a:lnTo>
                    <a:pt x="1276" y="1446"/>
                  </a:lnTo>
                  <a:lnTo>
                    <a:pt x="1078" y="1701"/>
                  </a:lnTo>
                  <a:lnTo>
                    <a:pt x="936" y="178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1" name="Freeform 53">
              <a:extLst>
                <a:ext uri="{FF2B5EF4-FFF2-40B4-BE49-F238E27FC236}">
                  <a16:creationId xmlns:a16="http://schemas.microsoft.com/office/drawing/2014/main" id="{B4E511D6-F951-4EEC-8F1A-D1B99D41F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692"/>
              <a:ext cx="2183" cy="1332"/>
            </a:xfrm>
            <a:custGeom>
              <a:avLst/>
              <a:gdLst>
                <a:gd name="T0" fmla="*/ 85 w 2183"/>
                <a:gd name="T1" fmla="*/ 992 h 1332"/>
                <a:gd name="T2" fmla="*/ 226 w 2183"/>
                <a:gd name="T3" fmla="*/ 963 h 1332"/>
                <a:gd name="T4" fmla="*/ 255 w 2183"/>
                <a:gd name="T5" fmla="*/ 907 h 1332"/>
                <a:gd name="T6" fmla="*/ 312 w 2183"/>
                <a:gd name="T7" fmla="*/ 822 h 1332"/>
                <a:gd name="T8" fmla="*/ 425 w 2183"/>
                <a:gd name="T9" fmla="*/ 878 h 1332"/>
                <a:gd name="T10" fmla="*/ 425 w 2183"/>
                <a:gd name="T11" fmla="*/ 822 h 1332"/>
                <a:gd name="T12" fmla="*/ 567 w 2183"/>
                <a:gd name="T13" fmla="*/ 793 h 1332"/>
                <a:gd name="T14" fmla="*/ 595 w 2183"/>
                <a:gd name="T15" fmla="*/ 850 h 1332"/>
                <a:gd name="T16" fmla="*/ 652 w 2183"/>
                <a:gd name="T17" fmla="*/ 850 h 1332"/>
                <a:gd name="T18" fmla="*/ 793 w 2183"/>
                <a:gd name="T19" fmla="*/ 822 h 1332"/>
                <a:gd name="T20" fmla="*/ 879 w 2183"/>
                <a:gd name="T21" fmla="*/ 623 h 1332"/>
                <a:gd name="T22" fmla="*/ 935 w 2183"/>
                <a:gd name="T23" fmla="*/ 595 h 1332"/>
                <a:gd name="T24" fmla="*/ 1049 w 2183"/>
                <a:gd name="T25" fmla="*/ 708 h 1332"/>
                <a:gd name="T26" fmla="*/ 1049 w 2183"/>
                <a:gd name="T27" fmla="*/ 822 h 1332"/>
                <a:gd name="T28" fmla="*/ 1049 w 2183"/>
                <a:gd name="T29" fmla="*/ 963 h 1332"/>
                <a:gd name="T30" fmla="*/ 1077 w 2183"/>
                <a:gd name="T31" fmla="*/ 1049 h 1332"/>
                <a:gd name="T32" fmla="*/ 1049 w 2183"/>
                <a:gd name="T33" fmla="*/ 1162 h 1332"/>
                <a:gd name="T34" fmla="*/ 1077 w 2183"/>
                <a:gd name="T35" fmla="*/ 1190 h 1332"/>
                <a:gd name="T36" fmla="*/ 1247 w 2183"/>
                <a:gd name="T37" fmla="*/ 1219 h 1332"/>
                <a:gd name="T38" fmla="*/ 1417 w 2183"/>
                <a:gd name="T39" fmla="*/ 1275 h 1332"/>
                <a:gd name="T40" fmla="*/ 1644 w 2183"/>
                <a:gd name="T41" fmla="*/ 1190 h 1332"/>
                <a:gd name="T42" fmla="*/ 1757 w 2183"/>
                <a:gd name="T43" fmla="*/ 1247 h 1332"/>
                <a:gd name="T44" fmla="*/ 1842 w 2183"/>
                <a:gd name="T45" fmla="*/ 1247 h 1332"/>
                <a:gd name="T46" fmla="*/ 1899 w 2183"/>
                <a:gd name="T47" fmla="*/ 1332 h 1332"/>
                <a:gd name="T48" fmla="*/ 2013 w 2183"/>
                <a:gd name="T49" fmla="*/ 1275 h 1332"/>
                <a:gd name="T50" fmla="*/ 2013 w 2183"/>
                <a:gd name="T51" fmla="*/ 1162 h 1332"/>
                <a:gd name="T52" fmla="*/ 2041 w 2183"/>
                <a:gd name="T53" fmla="*/ 1077 h 1332"/>
                <a:gd name="T54" fmla="*/ 2069 w 2183"/>
                <a:gd name="T55" fmla="*/ 992 h 1332"/>
                <a:gd name="T56" fmla="*/ 2069 w 2183"/>
                <a:gd name="T57" fmla="*/ 878 h 1332"/>
                <a:gd name="T58" fmla="*/ 2126 w 2183"/>
                <a:gd name="T59" fmla="*/ 822 h 1332"/>
                <a:gd name="T60" fmla="*/ 2183 w 2183"/>
                <a:gd name="T61" fmla="*/ 765 h 1332"/>
                <a:gd name="T62" fmla="*/ 2098 w 2183"/>
                <a:gd name="T63" fmla="*/ 765 h 1332"/>
                <a:gd name="T64" fmla="*/ 2041 w 2183"/>
                <a:gd name="T65" fmla="*/ 708 h 1332"/>
                <a:gd name="T66" fmla="*/ 2069 w 2183"/>
                <a:gd name="T67" fmla="*/ 652 h 1332"/>
                <a:gd name="T68" fmla="*/ 2041 w 2183"/>
                <a:gd name="T69" fmla="*/ 538 h 1332"/>
                <a:gd name="T70" fmla="*/ 2041 w 2183"/>
                <a:gd name="T71" fmla="*/ 453 h 1332"/>
                <a:gd name="T72" fmla="*/ 1984 w 2183"/>
                <a:gd name="T73" fmla="*/ 396 h 1332"/>
                <a:gd name="T74" fmla="*/ 1927 w 2183"/>
                <a:gd name="T75" fmla="*/ 255 h 1332"/>
                <a:gd name="T76" fmla="*/ 1871 w 2183"/>
                <a:gd name="T77" fmla="*/ 198 h 1332"/>
                <a:gd name="T78" fmla="*/ 1757 w 2183"/>
                <a:gd name="T79" fmla="*/ 85 h 1332"/>
                <a:gd name="T80" fmla="*/ 1644 w 2183"/>
                <a:gd name="T81" fmla="*/ 113 h 1332"/>
                <a:gd name="T82" fmla="*/ 1417 w 2183"/>
                <a:gd name="T83" fmla="*/ 0 h 1332"/>
                <a:gd name="T84" fmla="*/ 1332 w 2183"/>
                <a:gd name="T85" fmla="*/ 56 h 1332"/>
                <a:gd name="T86" fmla="*/ 1275 w 2183"/>
                <a:gd name="T87" fmla="*/ 141 h 1332"/>
                <a:gd name="T88" fmla="*/ 1134 w 2183"/>
                <a:gd name="T89" fmla="*/ 198 h 1332"/>
                <a:gd name="T90" fmla="*/ 1105 w 2183"/>
                <a:gd name="T91" fmla="*/ 113 h 1332"/>
                <a:gd name="T92" fmla="*/ 964 w 2183"/>
                <a:gd name="T93" fmla="*/ 198 h 1332"/>
                <a:gd name="T94" fmla="*/ 879 w 2183"/>
                <a:gd name="T95" fmla="*/ 113 h 1332"/>
                <a:gd name="T96" fmla="*/ 793 w 2183"/>
                <a:gd name="T97" fmla="*/ 170 h 1332"/>
                <a:gd name="T98" fmla="*/ 765 w 2183"/>
                <a:gd name="T99" fmla="*/ 255 h 1332"/>
                <a:gd name="T100" fmla="*/ 680 w 2183"/>
                <a:gd name="T101" fmla="*/ 170 h 1332"/>
                <a:gd name="T102" fmla="*/ 595 w 2183"/>
                <a:gd name="T103" fmla="*/ 85 h 1332"/>
                <a:gd name="T104" fmla="*/ 482 w 2183"/>
                <a:gd name="T105" fmla="*/ 113 h 1332"/>
                <a:gd name="T106" fmla="*/ 510 w 2183"/>
                <a:gd name="T107" fmla="*/ 226 h 1332"/>
                <a:gd name="T108" fmla="*/ 425 w 2183"/>
                <a:gd name="T109" fmla="*/ 340 h 1332"/>
                <a:gd name="T110" fmla="*/ 425 w 2183"/>
                <a:gd name="T111" fmla="*/ 396 h 1332"/>
                <a:gd name="T112" fmla="*/ 340 w 2183"/>
                <a:gd name="T113" fmla="*/ 396 h 1332"/>
                <a:gd name="T114" fmla="*/ 283 w 2183"/>
                <a:gd name="T115" fmla="*/ 482 h 1332"/>
                <a:gd name="T116" fmla="*/ 226 w 2183"/>
                <a:gd name="T117" fmla="*/ 482 h 1332"/>
                <a:gd name="T118" fmla="*/ 56 w 2183"/>
                <a:gd name="T119" fmla="*/ 623 h 1332"/>
                <a:gd name="T120" fmla="*/ 0 w 2183"/>
                <a:gd name="T121" fmla="*/ 680 h 1332"/>
                <a:gd name="T122" fmla="*/ 141 w 2183"/>
                <a:gd name="T123" fmla="*/ 737 h 1332"/>
                <a:gd name="T124" fmla="*/ 113 w 2183"/>
                <a:gd name="T125" fmla="*/ 765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3" h="1332">
                  <a:moveTo>
                    <a:pt x="56" y="935"/>
                  </a:moveTo>
                  <a:lnTo>
                    <a:pt x="85" y="992"/>
                  </a:lnTo>
                  <a:lnTo>
                    <a:pt x="141" y="1020"/>
                  </a:lnTo>
                  <a:lnTo>
                    <a:pt x="226" y="963"/>
                  </a:lnTo>
                  <a:lnTo>
                    <a:pt x="226" y="935"/>
                  </a:lnTo>
                  <a:lnTo>
                    <a:pt x="255" y="907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425" y="878"/>
                  </a:lnTo>
                  <a:lnTo>
                    <a:pt x="453" y="850"/>
                  </a:lnTo>
                  <a:lnTo>
                    <a:pt x="425" y="822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95" y="850"/>
                  </a:lnTo>
                  <a:lnTo>
                    <a:pt x="652" y="907"/>
                  </a:lnTo>
                  <a:lnTo>
                    <a:pt x="652" y="850"/>
                  </a:lnTo>
                  <a:lnTo>
                    <a:pt x="765" y="765"/>
                  </a:lnTo>
                  <a:lnTo>
                    <a:pt x="793" y="822"/>
                  </a:lnTo>
                  <a:lnTo>
                    <a:pt x="822" y="708"/>
                  </a:lnTo>
                  <a:lnTo>
                    <a:pt x="879" y="623"/>
                  </a:lnTo>
                  <a:lnTo>
                    <a:pt x="907" y="623"/>
                  </a:lnTo>
                  <a:lnTo>
                    <a:pt x="935" y="595"/>
                  </a:lnTo>
                  <a:lnTo>
                    <a:pt x="992" y="680"/>
                  </a:lnTo>
                  <a:lnTo>
                    <a:pt x="1049" y="708"/>
                  </a:lnTo>
                  <a:lnTo>
                    <a:pt x="1020" y="737"/>
                  </a:lnTo>
                  <a:lnTo>
                    <a:pt x="1049" y="822"/>
                  </a:lnTo>
                  <a:lnTo>
                    <a:pt x="992" y="935"/>
                  </a:lnTo>
                  <a:lnTo>
                    <a:pt x="1049" y="963"/>
                  </a:lnTo>
                  <a:lnTo>
                    <a:pt x="1020" y="1020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162"/>
                  </a:lnTo>
                  <a:lnTo>
                    <a:pt x="1077" y="1162"/>
                  </a:lnTo>
                  <a:lnTo>
                    <a:pt x="1077" y="1190"/>
                  </a:lnTo>
                  <a:lnTo>
                    <a:pt x="1247" y="1190"/>
                  </a:lnTo>
                  <a:lnTo>
                    <a:pt x="1247" y="1219"/>
                  </a:lnTo>
                  <a:lnTo>
                    <a:pt x="1332" y="1219"/>
                  </a:lnTo>
                  <a:lnTo>
                    <a:pt x="1417" y="1275"/>
                  </a:lnTo>
                  <a:lnTo>
                    <a:pt x="1559" y="1162"/>
                  </a:lnTo>
                  <a:lnTo>
                    <a:pt x="1644" y="1190"/>
                  </a:lnTo>
                  <a:lnTo>
                    <a:pt x="1701" y="1247"/>
                  </a:lnTo>
                  <a:lnTo>
                    <a:pt x="1757" y="1247"/>
                  </a:lnTo>
                  <a:lnTo>
                    <a:pt x="1786" y="1190"/>
                  </a:lnTo>
                  <a:lnTo>
                    <a:pt x="1842" y="1247"/>
                  </a:lnTo>
                  <a:lnTo>
                    <a:pt x="1842" y="1332"/>
                  </a:lnTo>
                  <a:lnTo>
                    <a:pt x="1899" y="1332"/>
                  </a:lnTo>
                  <a:lnTo>
                    <a:pt x="1956" y="1275"/>
                  </a:lnTo>
                  <a:lnTo>
                    <a:pt x="2013" y="1275"/>
                  </a:lnTo>
                  <a:lnTo>
                    <a:pt x="2041" y="1219"/>
                  </a:lnTo>
                  <a:lnTo>
                    <a:pt x="2013" y="1162"/>
                  </a:lnTo>
                  <a:lnTo>
                    <a:pt x="2041" y="1134"/>
                  </a:lnTo>
                  <a:lnTo>
                    <a:pt x="2041" y="1077"/>
                  </a:lnTo>
                  <a:lnTo>
                    <a:pt x="2069" y="1049"/>
                  </a:lnTo>
                  <a:lnTo>
                    <a:pt x="2069" y="992"/>
                  </a:lnTo>
                  <a:lnTo>
                    <a:pt x="2126" y="935"/>
                  </a:lnTo>
                  <a:lnTo>
                    <a:pt x="2069" y="878"/>
                  </a:lnTo>
                  <a:lnTo>
                    <a:pt x="2098" y="822"/>
                  </a:lnTo>
                  <a:lnTo>
                    <a:pt x="2126" y="822"/>
                  </a:lnTo>
                  <a:lnTo>
                    <a:pt x="2126" y="793"/>
                  </a:lnTo>
                  <a:lnTo>
                    <a:pt x="2183" y="765"/>
                  </a:lnTo>
                  <a:lnTo>
                    <a:pt x="2126" y="737"/>
                  </a:lnTo>
                  <a:lnTo>
                    <a:pt x="2098" y="765"/>
                  </a:lnTo>
                  <a:lnTo>
                    <a:pt x="2069" y="708"/>
                  </a:lnTo>
                  <a:lnTo>
                    <a:pt x="2041" y="708"/>
                  </a:lnTo>
                  <a:lnTo>
                    <a:pt x="2041" y="680"/>
                  </a:lnTo>
                  <a:lnTo>
                    <a:pt x="2069" y="652"/>
                  </a:lnTo>
                  <a:lnTo>
                    <a:pt x="2041" y="595"/>
                  </a:lnTo>
                  <a:lnTo>
                    <a:pt x="2041" y="538"/>
                  </a:lnTo>
                  <a:lnTo>
                    <a:pt x="2098" y="510"/>
                  </a:lnTo>
                  <a:lnTo>
                    <a:pt x="2041" y="453"/>
                  </a:lnTo>
                  <a:lnTo>
                    <a:pt x="2013" y="453"/>
                  </a:lnTo>
                  <a:lnTo>
                    <a:pt x="1984" y="396"/>
                  </a:lnTo>
                  <a:lnTo>
                    <a:pt x="2013" y="311"/>
                  </a:lnTo>
                  <a:lnTo>
                    <a:pt x="1927" y="255"/>
                  </a:lnTo>
                  <a:lnTo>
                    <a:pt x="1927" y="198"/>
                  </a:lnTo>
                  <a:lnTo>
                    <a:pt x="1871" y="198"/>
                  </a:lnTo>
                  <a:lnTo>
                    <a:pt x="1871" y="141"/>
                  </a:lnTo>
                  <a:lnTo>
                    <a:pt x="1757" y="85"/>
                  </a:lnTo>
                  <a:lnTo>
                    <a:pt x="1701" y="141"/>
                  </a:lnTo>
                  <a:lnTo>
                    <a:pt x="1644" y="113"/>
                  </a:lnTo>
                  <a:lnTo>
                    <a:pt x="1502" y="113"/>
                  </a:lnTo>
                  <a:lnTo>
                    <a:pt x="1417" y="0"/>
                  </a:lnTo>
                  <a:lnTo>
                    <a:pt x="1360" y="28"/>
                  </a:lnTo>
                  <a:lnTo>
                    <a:pt x="1332" y="56"/>
                  </a:lnTo>
                  <a:lnTo>
                    <a:pt x="1332" y="141"/>
                  </a:lnTo>
                  <a:lnTo>
                    <a:pt x="1275" y="141"/>
                  </a:lnTo>
                  <a:lnTo>
                    <a:pt x="1219" y="255"/>
                  </a:lnTo>
                  <a:lnTo>
                    <a:pt x="1134" y="198"/>
                  </a:lnTo>
                  <a:lnTo>
                    <a:pt x="1162" y="141"/>
                  </a:lnTo>
                  <a:lnTo>
                    <a:pt x="1105" y="113"/>
                  </a:lnTo>
                  <a:lnTo>
                    <a:pt x="1020" y="141"/>
                  </a:lnTo>
                  <a:lnTo>
                    <a:pt x="964" y="198"/>
                  </a:lnTo>
                  <a:lnTo>
                    <a:pt x="879" y="170"/>
                  </a:lnTo>
                  <a:lnTo>
                    <a:pt x="879" y="113"/>
                  </a:lnTo>
                  <a:lnTo>
                    <a:pt x="850" y="113"/>
                  </a:lnTo>
                  <a:lnTo>
                    <a:pt x="793" y="170"/>
                  </a:lnTo>
                  <a:lnTo>
                    <a:pt x="793" y="198"/>
                  </a:lnTo>
                  <a:lnTo>
                    <a:pt x="765" y="255"/>
                  </a:lnTo>
                  <a:lnTo>
                    <a:pt x="708" y="226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25" y="396"/>
                  </a:lnTo>
                  <a:lnTo>
                    <a:pt x="397" y="425"/>
                  </a:lnTo>
                  <a:lnTo>
                    <a:pt x="340" y="396"/>
                  </a:lnTo>
                  <a:lnTo>
                    <a:pt x="283" y="453"/>
                  </a:lnTo>
                  <a:lnTo>
                    <a:pt x="283" y="482"/>
                  </a:lnTo>
                  <a:lnTo>
                    <a:pt x="255" y="482"/>
                  </a:lnTo>
                  <a:lnTo>
                    <a:pt x="226" y="482"/>
                  </a:lnTo>
                  <a:lnTo>
                    <a:pt x="56" y="595"/>
                  </a:lnTo>
                  <a:lnTo>
                    <a:pt x="56" y="623"/>
                  </a:lnTo>
                  <a:lnTo>
                    <a:pt x="28" y="623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13" y="765"/>
                  </a:lnTo>
                  <a:lnTo>
                    <a:pt x="56" y="9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2" name="Freeform 54">
              <a:extLst>
                <a:ext uri="{FF2B5EF4-FFF2-40B4-BE49-F238E27FC236}">
                  <a16:creationId xmlns:a16="http://schemas.microsoft.com/office/drawing/2014/main" id="{7F6B74E0-8018-49D9-89FC-2924AC2EB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699"/>
              <a:ext cx="2183" cy="2212"/>
            </a:xfrm>
            <a:custGeom>
              <a:avLst/>
              <a:gdLst>
                <a:gd name="T0" fmla="*/ 397 w 2183"/>
                <a:gd name="T1" fmla="*/ 879 h 2212"/>
                <a:gd name="T2" fmla="*/ 312 w 2183"/>
                <a:gd name="T3" fmla="*/ 1021 h 2212"/>
                <a:gd name="T4" fmla="*/ 680 w 2183"/>
                <a:gd name="T5" fmla="*/ 1191 h 2212"/>
                <a:gd name="T6" fmla="*/ 680 w 2183"/>
                <a:gd name="T7" fmla="*/ 1418 h 2212"/>
                <a:gd name="T8" fmla="*/ 624 w 2183"/>
                <a:gd name="T9" fmla="*/ 1673 h 2212"/>
                <a:gd name="T10" fmla="*/ 737 w 2183"/>
                <a:gd name="T11" fmla="*/ 1786 h 2212"/>
                <a:gd name="T12" fmla="*/ 737 w 2183"/>
                <a:gd name="T13" fmla="*/ 1900 h 2212"/>
                <a:gd name="T14" fmla="*/ 737 w 2183"/>
                <a:gd name="T15" fmla="*/ 2042 h 2212"/>
                <a:gd name="T16" fmla="*/ 936 w 2183"/>
                <a:gd name="T17" fmla="*/ 2212 h 2212"/>
                <a:gd name="T18" fmla="*/ 1021 w 2183"/>
                <a:gd name="T19" fmla="*/ 2155 h 2212"/>
                <a:gd name="T20" fmla="*/ 1049 w 2183"/>
                <a:gd name="T21" fmla="*/ 2098 h 2212"/>
                <a:gd name="T22" fmla="*/ 1134 w 2183"/>
                <a:gd name="T23" fmla="*/ 1956 h 2212"/>
                <a:gd name="T24" fmla="*/ 1162 w 2183"/>
                <a:gd name="T25" fmla="*/ 1758 h 2212"/>
                <a:gd name="T26" fmla="*/ 1361 w 2183"/>
                <a:gd name="T27" fmla="*/ 1758 h 2212"/>
                <a:gd name="T28" fmla="*/ 1474 w 2183"/>
                <a:gd name="T29" fmla="*/ 1900 h 2212"/>
                <a:gd name="T30" fmla="*/ 1616 w 2183"/>
                <a:gd name="T31" fmla="*/ 1843 h 2212"/>
                <a:gd name="T32" fmla="*/ 1758 w 2183"/>
                <a:gd name="T33" fmla="*/ 1786 h 2212"/>
                <a:gd name="T34" fmla="*/ 1956 w 2183"/>
                <a:gd name="T35" fmla="*/ 1928 h 2212"/>
                <a:gd name="T36" fmla="*/ 2070 w 2183"/>
                <a:gd name="T37" fmla="*/ 1871 h 2212"/>
                <a:gd name="T38" fmla="*/ 2070 w 2183"/>
                <a:gd name="T39" fmla="*/ 1758 h 2212"/>
                <a:gd name="T40" fmla="*/ 2098 w 2183"/>
                <a:gd name="T41" fmla="*/ 1560 h 2212"/>
                <a:gd name="T42" fmla="*/ 2070 w 2183"/>
                <a:gd name="T43" fmla="*/ 1304 h 2212"/>
                <a:gd name="T44" fmla="*/ 1984 w 2183"/>
                <a:gd name="T45" fmla="*/ 1304 h 2212"/>
                <a:gd name="T46" fmla="*/ 1956 w 2183"/>
                <a:gd name="T47" fmla="*/ 1333 h 2212"/>
                <a:gd name="T48" fmla="*/ 1814 w 2183"/>
                <a:gd name="T49" fmla="*/ 1333 h 2212"/>
                <a:gd name="T50" fmla="*/ 1786 w 2183"/>
                <a:gd name="T51" fmla="*/ 1248 h 2212"/>
                <a:gd name="T52" fmla="*/ 1701 w 2183"/>
                <a:gd name="T53" fmla="*/ 1134 h 2212"/>
                <a:gd name="T54" fmla="*/ 1531 w 2183"/>
                <a:gd name="T55" fmla="*/ 1049 h 2212"/>
                <a:gd name="T56" fmla="*/ 1417 w 2183"/>
                <a:gd name="T57" fmla="*/ 1078 h 2212"/>
                <a:gd name="T58" fmla="*/ 1304 w 2183"/>
                <a:gd name="T59" fmla="*/ 993 h 2212"/>
                <a:gd name="T60" fmla="*/ 1134 w 2183"/>
                <a:gd name="T61" fmla="*/ 709 h 2212"/>
                <a:gd name="T62" fmla="*/ 1106 w 2183"/>
                <a:gd name="T63" fmla="*/ 624 h 2212"/>
                <a:gd name="T64" fmla="*/ 992 w 2183"/>
                <a:gd name="T65" fmla="*/ 454 h 2212"/>
                <a:gd name="T66" fmla="*/ 964 w 2183"/>
                <a:gd name="T67" fmla="*/ 312 h 2212"/>
                <a:gd name="T68" fmla="*/ 936 w 2183"/>
                <a:gd name="T69" fmla="*/ 255 h 2212"/>
                <a:gd name="T70" fmla="*/ 936 w 2183"/>
                <a:gd name="T71" fmla="*/ 114 h 2212"/>
                <a:gd name="T72" fmla="*/ 822 w 2183"/>
                <a:gd name="T73" fmla="*/ 85 h 2212"/>
                <a:gd name="T74" fmla="*/ 595 w 2183"/>
                <a:gd name="T75" fmla="*/ 57 h 2212"/>
                <a:gd name="T76" fmla="*/ 510 w 2183"/>
                <a:gd name="T77" fmla="*/ 114 h 2212"/>
                <a:gd name="T78" fmla="*/ 510 w 2183"/>
                <a:gd name="T79" fmla="*/ 255 h 2212"/>
                <a:gd name="T80" fmla="*/ 340 w 2183"/>
                <a:gd name="T81" fmla="*/ 255 h 2212"/>
                <a:gd name="T82" fmla="*/ 113 w 2183"/>
                <a:gd name="T83" fmla="*/ 426 h 2212"/>
                <a:gd name="T84" fmla="*/ 28 w 2183"/>
                <a:gd name="T85" fmla="*/ 596 h 2212"/>
                <a:gd name="T86" fmla="*/ 198 w 2183"/>
                <a:gd name="T87" fmla="*/ 596 h 2212"/>
                <a:gd name="T88" fmla="*/ 340 w 2183"/>
                <a:gd name="T89" fmla="*/ 822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3" h="2212">
                  <a:moveTo>
                    <a:pt x="340" y="822"/>
                  </a:moveTo>
                  <a:lnTo>
                    <a:pt x="369" y="879"/>
                  </a:lnTo>
                  <a:lnTo>
                    <a:pt x="397" y="879"/>
                  </a:lnTo>
                  <a:lnTo>
                    <a:pt x="397" y="964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680" y="1106"/>
                  </a:lnTo>
                  <a:lnTo>
                    <a:pt x="652" y="1134"/>
                  </a:lnTo>
                  <a:lnTo>
                    <a:pt x="680" y="1191"/>
                  </a:lnTo>
                  <a:lnTo>
                    <a:pt x="595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709" y="1446"/>
                  </a:lnTo>
                  <a:lnTo>
                    <a:pt x="652" y="1531"/>
                  </a:lnTo>
                  <a:lnTo>
                    <a:pt x="624" y="1673"/>
                  </a:lnTo>
                  <a:lnTo>
                    <a:pt x="794" y="1730"/>
                  </a:lnTo>
                  <a:lnTo>
                    <a:pt x="794" y="1758"/>
                  </a:lnTo>
                  <a:lnTo>
                    <a:pt x="737" y="1786"/>
                  </a:lnTo>
                  <a:lnTo>
                    <a:pt x="765" y="1843"/>
                  </a:lnTo>
                  <a:lnTo>
                    <a:pt x="737" y="1871"/>
                  </a:lnTo>
                  <a:lnTo>
                    <a:pt x="737" y="1900"/>
                  </a:lnTo>
                  <a:lnTo>
                    <a:pt x="680" y="1928"/>
                  </a:lnTo>
                  <a:lnTo>
                    <a:pt x="680" y="2013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22" y="2098"/>
                  </a:lnTo>
                  <a:lnTo>
                    <a:pt x="936" y="2212"/>
                  </a:lnTo>
                  <a:lnTo>
                    <a:pt x="964" y="2155"/>
                  </a:lnTo>
                  <a:lnTo>
                    <a:pt x="992" y="2183"/>
                  </a:lnTo>
                  <a:lnTo>
                    <a:pt x="1021" y="2155"/>
                  </a:lnTo>
                  <a:lnTo>
                    <a:pt x="1049" y="2155"/>
                  </a:lnTo>
                  <a:lnTo>
                    <a:pt x="1077" y="2155"/>
                  </a:lnTo>
                  <a:lnTo>
                    <a:pt x="1049" y="2098"/>
                  </a:lnTo>
                  <a:lnTo>
                    <a:pt x="1106" y="2070"/>
                  </a:lnTo>
                  <a:lnTo>
                    <a:pt x="1077" y="1956"/>
                  </a:lnTo>
                  <a:lnTo>
                    <a:pt x="1134" y="1956"/>
                  </a:lnTo>
                  <a:lnTo>
                    <a:pt x="1106" y="1900"/>
                  </a:lnTo>
                  <a:lnTo>
                    <a:pt x="1162" y="1815"/>
                  </a:lnTo>
                  <a:lnTo>
                    <a:pt x="1162" y="1758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58"/>
                  </a:lnTo>
                  <a:lnTo>
                    <a:pt x="1446" y="1928"/>
                  </a:lnTo>
                  <a:lnTo>
                    <a:pt x="1474" y="1900"/>
                  </a:lnTo>
                  <a:lnTo>
                    <a:pt x="1531" y="1928"/>
                  </a:lnTo>
                  <a:lnTo>
                    <a:pt x="1531" y="1843"/>
                  </a:lnTo>
                  <a:lnTo>
                    <a:pt x="1616" y="1843"/>
                  </a:lnTo>
                  <a:lnTo>
                    <a:pt x="1616" y="1786"/>
                  </a:lnTo>
                  <a:lnTo>
                    <a:pt x="1673" y="1815"/>
                  </a:lnTo>
                  <a:lnTo>
                    <a:pt x="1758" y="1786"/>
                  </a:lnTo>
                  <a:lnTo>
                    <a:pt x="1758" y="1843"/>
                  </a:lnTo>
                  <a:lnTo>
                    <a:pt x="1928" y="1900"/>
                  </a:lnTo>
                  <a:lnTo>
                    <a:pt x="1956" y="1928"/>
                  </a:lnTo>
                  <a:lnTo>
                    <a:pt x="2013" y="1900"/>
                  </a:lnTo>
                  <a:lnTo>
                    <a:pt x="2041" y="1928"/>
                  </a:lnTo>
                  <a:lnTo>
                    <a:pt x="2070" y="1871"/>
                  </a:lnTo>
                  <a:lnTo>
                    <a:pt x="2041" y="1843"/>
                  </a:lnTo>
                  <a:lnTo>
                    <a:pt x="2070" y="1786"/>
                  </a:lnTo>
                  <a:lnTo>
                    <a:pt x="2070" y="1758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098" y="1560"/>
                  </a:lnTo>
                  <a:lnTo>
                    <a:pt x="2126" y="1503"/>
                  </a:lnTo>
                  <a:lnTo>
                    <a:pt x="2183" y="1333"/>
                  </a:lnTo>
                  <a:lnTo>
                    <a:pt x="2070" y="1304"/>
                  </a:lnTo>
                  <a:lnTo>
                    <a:pt x="2070" y="1248"/>
                  </a:lnTo>
                  <a:lnTo>
                    <a:pt x="2013" y="1304"/>
                  </a:lnTo>
                  <a:lnTo>
                    <a:pt x="1984" y="1304"/>
                  </a:lnTo>
                  <a:lnTo>
                    <a:pt x="1928" y="1276"/>
                  </a:lnTo>
                  <a:lnTo>
                    <a:pt x="1899" y="1276"/>
                  </a:lnTo>
                  <a:lnTo>
                    <a:pt x="1956" y="1333"/>
                  </a:lnTo>
                  <a:lnTo>
                    <a:pt x="1899" y="1389"/>
                  </a:lnTo>
                  <a:lnTo>
                    <a:pt x="1843" y="1389"/>
                  </a:lnTo>
                  <a:lnTo>
                    <a:pt x="1814" y="1333"/>
                  </a:lnTo>
                  <a:lnTo>
                    <a:pt x="1758" y="1333"/>
                  </a:lnTo>
                  <a:lnTo>
                    <a:pt x="1729" y="1304"/>
                  </a:lnTo>
                  <a:lnTo>
                    <a:pt x="1786" y="1248"/>
                  </a:lnTo>
                  <a:lnTo>
                    <a:pt x="1814" y="1219"/>
                  </a:lnTo>
                  <a:lnTo>
                    <a:pt x="1729" y="1219"/>
                  </a:lnTo>
                  <a:lnTo>
                    <a:pt x="1701" y="1134"/>
                  </a:lnTo>
                  <a:lnTo>
                    <a:pt x="1616" y="1078"/>
                  </a:lnTo>
                  <a:lnTo>
                    <a:pt x="1559" y="1021"/>
                  </a:lnTo>
                  <a:lnTo>
                    <a:pt x="1531" y="1049"/>
                  </a:lnTo>
                  <a:lnTo>
                    <a:pt x="1531" y="1106"/>
                  </a:lnTo>
                  <a:lnTo>
                    <a:pt x="1446" y="1163"/>
                  </a:lnTo>
                  <a:lnTo>
                    <a:pt x="1417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993"/>
                  </a:lnTo>
                  <a:lnTo>
                    <a:pt x="1276" y="936"/>
                  </a:lnTo>
                  <a:lnTo>
                    <a:pt x="1162" y="822"/>
                  </a:lnTo>
                  <a:lnTo>
                    <a:pt x="1134" y="709"/>
                  </a:lnTo>
                  <a:lnTo>
                    <a:pt x="1162" y="709"/>
                  </a:lnTo>
                  <a:lnTo>
                    <a:pt x="1191" y="624"/>
                  </a:lnTo>
                  <a:lnTo>
                    <a:pt x="1106" y="624"/>
                  </a:lnTo>
                  <a:lnTo>
                    <a:pt x="1106" y="539"/>
                  </a:lnTo>
                  <a:lnTo>
                    <a:pt x="1049" y="454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964" y="312"/>
                  </a:lnTo>
                  <a:lnTo>
                    <a:pt x="936" y="341"/>
                  </a:lnTo>
                  <a:lnTo>
                    <a:pt x="907" y="284"/>
                  </a:lnTo>
                  <a:lnTo>
                    <a:pt x="936" y="255"/>
                  </a:lnTo>
                  <a:lnTo>
                    <a:pt x="907" y="227"/>
                  </a:lnTo>
                  <a:lnTo>
                    <a:pt x="907" y="142"/>
                  </a:lnTo>
                  <a:lnTo>
                    <a:pt x="936" y="114"/>
                  </a:lnTo>
                  <a:lnTo>
                    <a:pt x="936" y="0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37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397" y="284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98" y="397"/>
                  </a:lnTo>
                  <a:lnTo>
                    <a:pt x="113" y="426"/>
                  </a:lnTo>
                  <a:lnTo>
                    <a:pt x="57" y="539"/>
                  </a:lnTo>
                  <a:lnTo>
                    <a:pt x="0" y="539"/>
                  </a:lnTo>
                  <a:lnTo>
                    <a:pt x="28" y="596"/>
                  </a:lnTo>
                  <a:lnTo>
                    <a:pt x="113" y="596"/>
                  </a:lnTo>
                  <a:lnTo>
                    <a:pt x="142" y="624"/>
                  </a:lnTo>
                  <a:lnTo>
                    <a:pt x="198" y="596"/>
                  </a:lnTo>
                  <a:lnTo>
                    <a:pt x="198" y="681"/>
                  </a:lnTo>
                  <a:lnTo>
                    <a:pt x="284" y="681"/>
                  </a:lnTo>
                  <a:lnTo>
                    <a:pt x="340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3" name="Freeform 55">
              <a:extLst>
                <a:ext uri="{FF2B5EF4-FFF2-40B4-BE49-F238E27FC236}">
                  <a16:creationId xmlns:a16="http://schemas.microsoft.com/office/drawing/2014/main" id="{B4B867D8-92A2-487A-97BC-AD4736195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132"/>
              <a:ext cx="2580" cy="2070"/>
            </a:xfrm>
            <a:custGeom>
              <a:avLst/>
              <a:gdLst>
                <a:gd name="T0" fmla="*/ 142 w 2580"/>
                <a:gd name="T1" fmla="*/ 652 h 2070"/>
                <a:gd name="T2" fmla="*/ 312 w 2580"/>
                <a:gd name="T3" fmla="*/ 567 h 2070"/>
                <a:gd name="T4" fmla="*/ 312 w 2580"/>
                <a:gd name="T5" fmla="*/ 709 h 2070"/>
                <a:gd name="T6" fmla="*/ 312 w 2580"/>
                <a:gd name="T7" fmla="*/ 851 h 2070"/>
                <a:gd name="T8" fmla="*/ 397 w 2580"/>
                <a:gd name="T9" fmla="*/ 936 h 2070"/>
                <a:gd name="T10" fmla="*/ 426 w 2580"/>
                <a:gd name="T11" fmla="*/ 1021 h 2070"/>
                <a:gd name="T12" fmla="*/ 511 w 2580"/>
                <a:gd name="T13" fmla="*/ 1191 h 2070"/>
                <a:gd name="T14" fmla="*/ 539 w 2580"/>
                <a:gd name="T15" fmla="*/ 1276 h 2070"/>
                <a:gd name="T16" fmla="*/ 709 w 2580"/>
                <a:gd name="T17" fmla="*/ 1560 h 2070"/>
                <a:gd name="T18" fmla="*/ 766 w 2580"/>
                <a:gd name="T19" fmla="*/ 1645 h 2070"/>
                <a:gd name="T20" fmla="*/ 936 w 2580"/>
                <a:gd name="T21" fmla="*/ 1673 h 2070"/>
                <a:gd name="T22" fmla="*/ 1021 w 2580"/>
                <a:gd name="T23" fmla="*/ 1645 h 2070"/>
                <a:gd name="T24" fmla="*/ 1219 w 2580"/>
                <a:gd name="T25" fmla="*/ 1786 h 2070"/>
                <a:gd name="T26" fmla="*/ 1219 w 2580"/>
                <a:gd name="T27" fmla="*/ 1900 h 2070"/>
                <a:gd name="T28" fmla="*/ 1361 w 2580"/>
                <a:gd name="T29" fmla="*/ 1900 h 2070"/>
                <a:gd name="T30" fmla="*/ 1389 w 2580"/>
                <a:gd name="T31" fmla="*/ 1871 h 2070"/>
                <a:gd name="T32" fmla="*/ 1475 w 2580"/>
                <a:gd name="T33" fmla="*/ 1871 h 2070"/>
                <a:gd name="T34" fmla="*/ 1588 w 2580"/>
                <a:gd name="T35" fmla="*/ 2070 h 2070"/>
                <a:gd name="T36" fmla="*/ 1673 w 2580"/>
                <a:gd name="T37" fmla="*/ 1928 h 2070"/>
                <a:gd name="T38" fmla="*/ 1843 w 2580"/>
                <a:gd name="T39" fmla="*/ 1871 h 2070"/>
                <a:gd name="T40" fmla="*/ 1701 w 2580"/>
                <a:gd name="T41" fmla="*/ 1786 h 2070"/>
                <a:gd name="T42" fmla="*/ 1730 w 2580"/>
                <a:gd name="T43" fmla="*/ 1645 h 2070"/>
                <a:gd name="T44" fmla="*/ 1730 w 2580"/>
                <a:gd name="T45" fmla="*/ 1446 h 2070"/>
                <a:gd name="T46" fmla="*/ 1815 w 2580"/>
                <a:gd name="T47" fmla="*/ 1389 h 2070"/>
                <a:gd name="T48" fmla="*/ 2013 w 2580"/>
                <a:gd name="T49" fmla="*/ 1361 h 2070"/>
                <a:gd name="T50" fmla="*/ 2098 w 2580"/>
                <a:gd name="T51" fmla="*/ 1503 h 2070"/>
                <a:gd name="T52" fmla="*/ 2155 w 2580"/>
                <a:gd name="T53" fmla="*/ 1588 h 2070"/>
                <a:gd name="T54" fmla="*/ 2297 w 2580"/>
                <a:gd name="T55" fmla="*/ 1531 h 2070"/>
                <a:gd name="T56" fmla="*/ 2325 w 2580"/>
                <a:gd name="T57" fmla="*/ 1389 h 2070"/>
                <a:gd name="T58" fmla="*/ 2523 w 2580"/>
                <a:gd name="T59" fmla="*/ 1389 h 2070"/>
                <a:gd name="T60" fmla="*/ 2438 w 2580"/>
                <a:gd name="T61" fmla="*/ 1219 h 2070"/>
                <a:gd name="T62" fmla="*/ 2467 w 2580"/>
                <a:gd name="T63" fmla="*/ 964 h 2070"/>
                <a:gd name="T64" fmla="*/ 2467 w 2580"/>
                <a:gd name="T65" fmla="*/ 794 h 2070"/>
                <a:gd name="T66" fmla="*/ 2552 w 2580"/>
                <a:gd name="T67" fmla="*/ 539 h 2070"/>
                <a:gd name="T68" fmla="*/ 2268 w 2580"/>
                <a:gd name="T69" fmla="*/ 284 h 2070"/>
                <a:gd name="T70" fmla="*/ 2127 w 2580"/>
                <a:gd name="T71" fmla="*/ 142 h 2070"/>
                <a:gd name="T72" fmla="*/ 1815 w 2580"/>
                <a:gd name="T73" fmla="*/ 227 h 2070"/>
                <a:gd name="T74" fmla="*/ 1701 w 2580"/>
                <a:gd name="T75" fmla="*/ 170 h 2070"/>
                <a:gd name="T76" fmla="*/ 1560 w 2580"/>
                <a:gd name="T77" fmla="*/ 114 h 2070"/>
                <a:gd name="T78" fmla="*/ 1418 w 2580"/>
                <a:gd name="T79" fmla="*/ 114 h 2070"/>
                <a:gd name="T80" fmla="*/ 1248 w 2580"/>
                <a:gd name="T81" fmla="*/ 199 h 2070"/>
                <a:gd name="T82" fmla="*/ 1134 w 2580"/>
                <a:gd name="T83" fmla="*/ 114 h 2070"/>
                <a:gd name="T84" fmla="*/ 964 w 2580"/>
                <a:gd name="T85" fmla="*/ 85 h 2070"/>
                <a:gd name="T86" fmla="*/ 766 w 2580"/>
                <a:gd name="T87" fmla="*/ 114 h 2070"/>
                <a:gd name="T88" fmla="*/ 624 w 2580"/>
                <a:gd name="T89" fmla="*/ 0 h 2070"/>
                <a:gd name="T90" fmla="*/ 284 w 2580"/>
                <a:gd name="T91" fmla="*/ 227 h 2070"/>
                <a:gd name="T92" fmla="*/ 199 w 2580"/>
                <a:gd name="T93" fmla="*/ 341 h 2070"/>
                <a:gd name="T94" fmla="*/ 114 w 2580"/>
                <a:gd name="T95" fmla="*/ 567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0" h="2070">
                  <a:moveTo>
                    <a:pt x="0" y="624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652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312" y="709"/>
                  </a:lnTo>
                  <a:lnTo>
                    <a:pt x="312" y="794"/>
                  </a:lnTo>
                  <a:lnTo>
                    <a:pt x="341" y="822"/>
                  </a:lnTo>
                  <a:lnTo>
                    <a:pt x="312" y="851"/>
                  </a:lnTo>
                  <a:lnTo>
                    <a:pt x="341" y="908"/>
                  </a:lnTo>
                  <a:lnTo>
                    <a:pt x="369" y="879"/>
                  </a:lnTo>
                  <a:lnTo>
                    <a:pt x="397" y="936"/>
                  </a:lnTo>
                  <a:lnTo>
                    <a:pt x="369" y="993"/>
                  </a:lnTo>
                  <a:lnTo>
                    <a:pt x="397" y="1021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511" y="1106"/>
                  </a:lnTo>
                  <a:lnTo>
                    <a:pt x="511" y="1191"/>
                  </a:lnTo>
                  <a:lnTo>
                    <a:pt x="596" y="1191"/>
                  </a:lnTo>
                  <a:lnTo>
                    <a:pt x="567" y="1276"/>
                  </a:lnTo>
                  <a:lnTo>
                    <a:pt x="539" y="1276"/>
                  </a:lnTo>
                  <a:lnTo>
                    <a:pt x="567" y="1389"/>
                  </a:lnTo>
                  <a:lnTo>
                    <a:pt x="681" y="1503"/>
                  </a:lnTo>
                  <a:lnTo>
                    <a:pt x="709" y="1560"/>
                  </a:lnTo>
                  <a:lnTo>
                    <a:pt x="766" y="1588"/>
                  </a:lnTo>
                  <a:lnTo>
                    <a:pt x="766" y="1616"/>
                  </a:lnTo>
                  <a:lnTo>
                    <a:pt x="766" y="1645"/>
                  </a:lnTo>
                  <a:lnTo>
                    <a:pt x="822" y="1645"/>
                  </a:lnTo>
                  <a:lnTo>
                    <a:pt x="851" y="1730"/>
                  </a:lnTo>
                  <a:lnTo>
                    <a:pt x="936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1021" y="1645"/>
                  </a:lnTo>
                  <a:lnTo>
                    <a:pt x="1106" y="1701"/>
                  </a:lnTo>
                  <a:lnTo>
                    <a:pt x="1134" y="1786"/>
                  </a:lnTo>
                  <a:lnTo>
                    <a:pt x="1219" y="1786"/>
                  </a:lnTo>
                  <a:lnTo>
                    <a:pt x="1134" y="1871"/>
                  </a:lnTo>
                  <a:lnTo>
                    <a:pt x="1163" y="1900"/>
                  </a:lnTo>
                  <a:lnTo>
                    <a:pt x="1219" y="1900"/>
                  </a:lnTo>
                  <a:lnTo>
                    <a:pt x="1248" y="1956"/>
                  </a:lnTo>
                  <a:lnTo>
                    <a:pt x="1304" y="1956"/>
                  </a:lnTo>
                  <a:lnTo>
                    <a:pt x="1361" y="1900"/>
                  </a:lnTo>
                  <a:lnTo>
                    <a:pt x="1304" y="1843"/>
                  </a:lnTo>
                  <a:lnTo>
                    <a:pt x="1333" y="1843"/>
                  </a:lnTo>
                  <a:lnTo>
                    <a:pt x="1389" y="1871"/>
                  </a:lnTo>
                  <a:lnTo>
                    <a:pt x="1418" y="1871"/>
                  </a:lnTo>
                  <a:lnTo>
                    <a:pt x="1475" y="1815"/>
                  </a:lnTo>
                  <a:lnTo>
                    <a:pt x="1475" y="1871"/>
                  </a:lnTo>
                  <a:lnTo>
                    <a:pt x="1588" y="1900"/>
                  </a:lnTo>
                  <a:lnTo>
                    <a:pt x="1531" y="2070"/>
                  </a:lnTo>
                  <a:lnTo>
                    <a:pt x="1588" y="2070"/>
                  </a:lnTo>
                  <a:lnTo>
                    <a:pt x="1616" y="2013"/>
                  </a:lnTo>
                  <a:lnTo>
                    <a:pt x="1645" y="2013"/>
                  </a:lnTo>
                  <a:lnTo>
                    <a:pt x="1673" y="1928"/>
                  </a:lnTo>
                  <a:lnTo>
                    <a:pt x="1730" y="1956"/>
                  </a:lnTo>
                  <a:lnTo>
                    <a:pt x="1815" y="1928"/>
                  </a:lnTo>
                  <a:lnTo>
                    <a:pt x="1843" y="1871"/>
                  </a:lnTo>
                  <a:lnTo>
                    <a:pt x="1786" y="1843"/>
                  </a:lnTo>
                  <a:lnTo>
                    <a:pt x="1730" y="1786"/>
                  </a:lnTo>
                  <a:lnTo>
                    <a:pt x="1701" y="1786"/>
                  </a:lnTo>
                  <a:lnTo>
                    <a:pt x="1673" y="1730"/>
                  </a:lnTo>
                  <a:lnTo>
                    <a:pt x="1701" y="1701"/>
                  </a:lnTo>
                  <a:lnTo>
                    <a:pt x="1730" y="1645"/>
                  </a:lnTo>
                  <a:lnTo>
                    <a:pt x="1701" y="1560"/>
                  </a:lnTo>
                  <a:lnTo>
                    <a:pt x="1730" y="1531"/>
                  </a:lnTo>
                  <a:lnTo>
                    <a:pt x="1730" y="1446"/>
                  </a:lnTo>
                  <a:lnTo>
                    <a:pt x="1786" y="1446"/>
                  </a:lnTo>
                  <a:lnTo>
                    <a:pt x="1786" y="1389"/>
                  </a:lnTo>
                  <a:lnTo>
                    <a:pt x="1815" y="1389"/>
                  </a:lnTo>
                  <a:lnTo>
                    <a:pt x="1871" y="1418"/>
                  </a:lnTo>
                  <a:lnTo>
                    <a:pt x="1956" y="1418"/>
                  </a:lnTo>
                  <a:lnTo>
                    <a:pt x="2013" y="1361"/>
                  </a:lnTo>
                  <a:lnTo>
                    <a:pt x="2042" y="1361"/>
                  </a:lnTo>
                  <a:lnTo>
                    <a:pt x="2098" y="1446"/>
                  </a:lnTo>
                  <a:lnTo>
                    <a:pt x="2098" y="1503"/>
                  </a:lnTo>
                  <a:lnTo>
                    <a:pt x="2127" y="1531"/>
                  </a:lnTo>
                  <a:lnTo>
                    <a:pt x="2098" y="1560"/>
                  </a:lnTo>
                  <a:lnTo>
                    <a:pt x="2155" y="1588"/>
                  </a:lnTo>
                  <a:lnTo>
                    <a:pt x="2183" y="1645"/>
                  </a:lnTo>
                  <a:lnTo>
                    <a:pt x="2183" y="1588"/>
                  </a:lnTo>
                  <a:lnTo>
                    <a:pt x="2297" y="1531"/>
                  </a:lnTo>
                  <a:lnTo>
                    <a:pt x="2325" y="1418"/>
                  </a:lnTo>
                  <a:lnTo>
                    <a:pt x="2297" y="1418"/>
                  </a:lnTo>
                  <a:lnTo>
                    <a:pt x="2325" y="1389"/>
                  </a:lnTo>
                  <a:lnTo>
                    <a:pt x="2410" y="1418"/>
                  </a:lnTo>
                  <a:lnTo>
                    <a:pt x="2495" y="1418"/>
                  </a:lnTo>
                  <a:lnTo>
                    <a:pt x="2523" y="1389"/>
                  </a:lnTo>
                  <a:lnTo>
                    <a:pt x="2580" y="1389"/>
                  </a:lnTo>
                  <a:lnTo>
                    <a:pt x="2467" y="1219"/>
                  </a:lnTo>
                  <a:lnTo>
                    <a:pt x="2438" y="1219"/>
                  </a:lnTo>
                  <a:lnTo>
                    <a:pt x="2410" y="1106"/>
                  </a:lnTo>
                  <a:lnTo>
                    <a:pt x="2467" y="1049"/>
                  </a:lnTo>
                  <a:lnTo>
                    <a:pt x="2467" y="964"/>
                  </a:lnTo>
                  <a:lnTo>
                    <a:pt x="2495" y="936"/>
                  </a:lnTo>
                  <a:lnTo>
                    <a:pt x="2410" y="822"/>
                  </a:lnTo>
                  <a:lnTo>
                    <a:pt x="2467" y="794"/>
                  </a:lnTo>
                  <a:lnTo>
                    <a:pt x="2467" y="737"/>
                  </a:lnTo>
                  <a:lnTo>
                    <a:pt x="2552" y="652"/>
                  </a:lnTo>
                  <a:lnTo>
                    <a:pt x="2552" y="539"/>
                  </a:lnTo>
                  <a:lnTo>
                    <a:pt x="2438" y="482"/>
                  </a:lnTo>
                  <a:lnTo>
                    <a:pt x="2382" y="369"/>
                  </a:lnTo>
                  <a:lnTo>
                    <a:pt x="2268" y="284"/>
                  </a:lnTo>
                  <a:lnTo>
                    <a:pt x="2268" y="199"/>
                  </a:lnTo>
                  <a:lnTo>
                    <a:pt x="2212" y="142"/>
                  </a:lnTo>
                  <a:lnTo>
                    <a:pt x="2127" y="142"/>
                  </a:lnTo>
                  <a:lnTo>
                    <a:pt x="2127" y="199"/>
                  </a:lnTo>
                  <a:lnTo>
                    <a:pt x="2070" y="142"/>
                  </a:lnTo>
                  <a:lnTo>
                    <a:pt x="1815" y="227"/>
                  </a:lnTo>
                  <a:lnTo>
                    <a:pt x="1815" y="170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645" y="170"/>
                  </a:lnTo>
                  <a:lnTo>
                    <a:pt x="1645" y="114"/>
                  </a:lnTo>
                  <a:lnTo>
                    <a:pt x="1560" y="114"/>
                  </a:lnTo>
                  <a:lnTo>
                    <a:pt x="1531" y="85"/>
                  </a:lnTo>
                  <a:lnTo>
                    <a:pt x="1446" y="142"/>
                  </a:lnTo>
                  <a:lnTo>
                    <a:pt x="1418" y="114"/>
                  </a:lnTo>
                  <a:lnTo>
                    <a:pt x="1333" y="114"/>
                  </a:lnTo>
                  <a:lnTo>
                    <a:pt x="1304" y="199"/>
                  </a:lnTo>
                  <a:lnTo>
                    <a:pt x="1248" y="199"/>
                  </a:lnTo>
                  <a:lnTo>
                    <a:pt x="1191" y="142"/>
                  </a:lnTo>
                  <a:lnTo>
                    <a:pt x="1163" y="170"/>
                  </a:lnTo>
                  <a:lnTo>
                    <a:pt x="1134" y="114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64" y="85"/>
                  </a:lnTo>
                  <a:lnTo>
                    <a:pt x="964" y="114"/>
                  </a:lnTo>
                  <a:lnTo>
                    <a:pt x="822" y="170"/>
                  </a:lnTo>
                  <a:lnTo>
                    <a:pt x="766" y="114"/>
                  </a:lnTo>
                  <a:lnTo>
                    <a:pt x="737" y="142"/>
                  </a:lnTo>
                  <a:lnTo>
                    <a:pt x="681" y="114"/>
                  </a:lnTo>
                  <a:lnTo>
                    <a:pt x="624" y="0"/>
                  </a:lnTo>
                  <a:lnTo>
                    <a:pt x="539" y="0"/>
                  </a:lnTo>
                  <a:lnTo>
                    <a:pt x="426" y="57"/>
                  </a:lnTo>
                  <a:lnTo>
                    <a:pt x="284" y="227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199" y="341"/>
                  </a:lnTo>
                  <a:lnTo>
                    <a:pt x="227" y="397"/>
                  </a:lnTo>
                  <a:lnTo>
                    <a:pt x="85" y="511"/>
                  </a:lnTo>
                  <a:lnTo>
                    <a:pt x="114" y="567"/>
                  </a:lnTo>
                  <a:lnTo>
                    <a:pt x="0" y="596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64" name="Group 56">
            <a:extLst>
              <a:ext uri="{FF2B5EF4-FFF2-40B4-BE49-F238E27FC236}">
                <a16:creationId xmlns:a16="http://schemas.microsoft.com/office/drawing/2014/main" id="{42FE718C-5466-4D7C-A95F-83205E5C10DB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7465" name="WordArt 57">
              <a:extLst>
                <a:ext uri="{FF2B5EF4-FFF2-40B4-BE49-F238E27FC236}">
                  <a16:creationId xmlns:a16="http://schemas.microsoft.com/office/drawing/2014/main" id="{3C80DE3F-4568-4ED6-AEF2-C846D02F2A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2A1946F4-3A13-4A3C-853E-38D4DD210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7467" name="Group 59">
            <a:extLst>
              <a:ext uri="{FF2B5EF4-FFF2-40B4-BE49-F238E27FC236}">
                <a16:creationId xmlns:a16="http://schemas.microsoft.com/office/drawing/2014/main" id="{8BCD3BC7-B510-4AAF-A219-B184F62BAA6F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5745163"/>
            <a:ext cx="530225" cy="133350"/>
            <a:chOff x="856" y="330"/>
            <a:chExt cx="230" cy="58"/>
          </a:xfrm>
        </p:grpSpPr>
        <p:sp>
          <p:nvSpPr>
            <p:cNvPr id="17468" name="WordArt 60">
              <a:extLst>
                <a:ext uri="{FF2B5EF4-FFF2-40B4-BE49-F238E27FC236}">
                  <a16:creationId xmlns:a16="http://schemas.microsoft.com/office/drawing/2014/main" id="{6F8D4465-E789-46F0-9FDC-887270D939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6E45EA87-4135-4C00-BC9F-0C09EF82CC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7470" name="Group 62">
            <a:extLst>
              <a:ext uri="{FF2B5EF4-FFF2-40B4-BE49-F238E27FC236}">
                <a16:creationId xmlns:a16="http://schemas.microsoft.com/office/drawing/2014/main" id="{14E36012-8A0D-4E01-90A9-81B2C5C10108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745163"/>
            <a:ext cx="396875" cy="133350"/>
            <a:chOff x="374" y="443"/>
            <a:chExt cx="171" cy="58"/>
          </a:xfrm>
        </p:grpSpPr>
        <p:sp>
          <p:nvSpPr>
            <p:cNvPr id="17471" name="WordArt 63">
              <a:extLst>
                <a:ext uri="{FF2B5EF4-FFF2-40B4-BE49-F238E27FC236}">
                  <a16:creationId xmlns:a16="http://schemas.microsoft.com/office/drawing/2014/main" id="{7234F380-C251-41A5-889D-42BD67D860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AA18D340-6142-408B-8ED2-A5A9E513EC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7473" name="Group 65">
            <a:extLst>
              <a:ext uri="{FF2B5EF4-FFF2-40B4-BE49-F238E27FC236}">
                <a16:creationId xmlns:a16="http://schemas.microsoft.com/office/drawing/2014/main" id="{02645D0A-D641-4BBD-8493-98B51CB3BFD7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5026025"/>
            <a:ext cx="530225" cy="133350"/>
            <a:chOff x="856" y="443"/>
            <a:chExt cx="230" cy="58"/>
          </a:xfrm>
        </p:grpSpPr>
        <p:sp>
          <p:nvSpPr>
            <p:cNvPr id="17474" name="WordArt 66">
              <a:extLst>
                <a:ext uri="{FF2B5EF4-FFF2-40B4-BE49-F238E27FC236}">
                  <a16:creationId xmlns:a16="http://schemas.microsoft.com/office/drawing/2014/main" id="{8EB5B21B-884D-45DA-91E0-0F29857FB8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9B8CE31C-9DF1-49FE-89B5-ADD93728E1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7476" name="Group 68">
            <a:extLst>
              <a:ext uri="{FF2B5EF4-FFF2-40B4-BE49-F238E27FC236}">
                <a16:creationId xmlns:a16="http://schemas.microsoft.com/office/drawing/2014/main" id="{B6A67B86-DDCE-47AE-A880-6AA2AFC1E6B6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6600825"/>
            <a:ext cx="396875" cy="133350"/>
            <a:chOff x="346" y="586"/>
            <a:chExt cx="171" cy="58"/>
          </a:xfrm>
        </p:grpSpPr>
        <p:sp>
          <p:nvSpPr>
            <p:cNvPr id="17477" name="WordArt 69">
              <a:extLst>
                <a:ext uri="{FF2B5EF4-FFF2-40B4-BE49-F238E27FC236}">
                  <a16:creationId xmlns:a16="http://schemas.microsoft.com/office/drawing/2014/main" id="{74D60B05-2E70-4A8B-B96F-0785AB423A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405FB6EE-2981-4C5F-861B-B303984005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7479" name="Group 71">
            <a:extLst>
              <a:ext uri="{FF2B5EF4-FFF2-40B4-BE49-F238E27FC236}">
                <a16:creationId xmlns:a16="http://schemas.microsoft.com/office/drawing/2014/main" id="{38290BFF-208C-46AB-B984-39DE67F0E77F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745163"/>
            <a:ext cx="530225" cy="133350"/>
            <a:chOff x="828" y="586"/>
            <a:chExt cx="230" cy="58"/>
          </a:xfrm>
        </p:grpSpPr>
        <p:sp>
          <p:nvSpPr>
            <p:cNvPr id="17480" name="WordArt 72">
              <a:extLst>
                <a:ext uri="{FF2B5EF4-FFF2-40B4-BE49-F238E27FC236}">
                  <a16:creationId xmlns:a16="http://schemas.microsoft.com/office/drawing/2014/main" id="{A5748D26-5D03-4D3D-A894-D194F201B2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025B2731-7D3D-4239-A586-377DB79776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7482" name="Group 74">
            <a:extLst>
              <a:ext uri="{FF2B5EF4-FFF2-40B4-BE49-F238E27FC236}">
                <a16:creationId xmlns:a16="http://schemas.microsoft.com/office/drawing/2014/main" id="{F99C6F52-FCC3-4261-99EB-97848736E33F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26138"/>
            <a:ext cx="396875" cy="133350"/>
            <a:chOff x="346" y="699"/>
            <a:chExt cx="171" cy="58"/>
          </a:xfrm>
        </p:grpSpPr>
        <p:sp>
          <p:nvSpPr>
            <p:cNvPr id="17483" name="WordArt 75">
              <a:extLst>
                <a:ext uri="{FF2B5EF4-FFF2-40B4-BE49-F238E27FC236}">
                  <a16:creationId xmlns:a16="http://schemas.microsoft.com/office/drawing/2014/main" id="{9A492B7B-CB0C-44B9-A7AD-E82E3571C0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7A6FEB0E-E8F5-48DC-8101-4464BBE33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7485" name="Group 77">
            <a:extLst>
              <a:ext uri="{FF2B5EF4-FFF2-40B4-BE49-F238E27FC236}">
                <a16:creationId xmlns:a16="http://schemas.microsoft.com/office/drawing/2014/main" id="{B7B1800A-200D-430E-9693-31A20DD143C3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3630613"/>
            <a:ext cx="530225" cy="133350"/>
            <a:chOff x="828" y="699"/>
            <a:chExt cx="230" cy="58"/>
          </a:xfrm>
        </p:grpSpPr>
        <p:sp>
          <p:nvSpPr>
            <p:cNvPr id="17486" name="WordArt 78">
              <a:extLst>
                <a:ext uri="{FF2B5EF4-FFF2-40B4-BE49-F238E27FC236}">
                  <a16:creationId xmlns:a16="http://schemas.microsoft.com/office/drawing/2014/main" id="{B4BE78A7-7DE1-472A-8BCF-D5BFCB197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88DE3C1D-A6F6-446B-8005-E958EF9AA2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7488" name="Group 80">
            <a:extLst>
              <a:ext uri="{FF2B5EF4-FFF2-40B4-BE49-F238E27FC236}">
                <a16:creationId xmlns:a16="http://schemas.microsoft.com/office/drawing/2014/main" id="{1358BBBB-146F-48FA-8C11-0E179C1AA9C5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5521325"/>
            <a:ext cx="396875" cy="133350"/>
            <a:chOff x="374" y="869"/>
            <a:chExt cx="171" cy="58"/>
          </a:xfrm>
        </p:grpSpPr>
        <p:sp>
          <p:nvSpPr>
            <p:cNvPr id="17489" name="WordArt 81">
              <a:extLst>
                <a:ext uri="{FF2B5EF4-FFF2-40B4-BE49-F238E27FC236}">
                  <a16:creationId xmlns:a16="http://schemas.microsoft.com/office/drawing/2014/main" id="{647A79DE-C9C8-4A2F-ABF9-1145F85B5E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7490" name="WordArt 82">
              <a:extLst>
                <a:ext uri="{FF2B5EF4-FFF2-40B4-BE49-F238E27FC236}">
                  <a16:creationId xmlns:a16="http://schemas.microsoft.com/office/drawing/2014/main" id="{76CB10AE-6BD5-47F4-A72F-3BF595FEA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7491" name="Group 83">
            <a:extLst>
              <a:ext uri="{FF2B5EF4-FFF2-40B4-BE49-F238E27FC236}">
                <a16:creationId xmlns:a16="http://schemas.microsoft.com/office/drawing/2014/main" id="{E6E3D709-928B-4337-89D5-297E9C402DF5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6375400"/>
            <a:ext cx="530225" cy="133350"/>
            <a:chOff x="856" y="869"/>
            <a:chExt cx="230" cy="58"/>
          </a:xfrm>
        </p:grpSpPr>
        <p:sp>
          <p:nvSpPr>
            <p:cNvPr id="17492" name="WordArt 84">
              <a:extLst>
                <a:ext uri="{FF2B5EF4-FFF2-40B4-BE49-F238E27FC236}">
                  <a16:creationId xmlns:a16="http://schemas.microsoft.com/office/drawing/2014/main" id="{687215CC-9F99-44DB-84E3-BE48B3450C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7493" name="WordArt 85">
              <a:extLst>
                <a:ext uri="{FF2B5EF4-FFF2-40B4-BE49-F238E27FC236}">
                  <a16:creationId xmlns:a16="http://schemas.microsoft.com/office/drawing/2014/main" id="{1891970F-3CE8-45C4-820E-DF612E14F9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7494" name="Group 86">
            <a:extLst>
              <a:ext uri="{FF2B5EF4-FFF2-40B4-BE49-F238E27FC236}">
                <a16:creationId xmlns:a16="http://schemas.microsoft.com/office/drawing/2014/main" id="{72B522AF-55B4-4EEB-82C9-61C399226F8A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260850"/>
            <a:ext cx="396875" cy="133350"/>
            <a:chOff x="374" y="982"/>
            <a:chExt cx="171" cy="58"/>
          </a:xfrm>
        </p:grpSpPr>
        <p:sp>
          <p:nvSpPr>
            <p:cNvPr id="17495" name="WordArt 87">
              <a:extLst>
                <a:ext uri="{FF2B5EF4-FFF2-40B4-BE49-F238E27FC236}">
                  <a16:creationId xmlns:a16="http://schemas.microsoft.com/office/drawing/2014/main" id="{CD927D58-DF5E-4D0D-A472-9F266A42EB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7496" name="WordArt 88">
              <a:extLst>
                <a:ext uri="{FF2B5EF4-FFF2-40B4-BE49-F238E27FC236}">
                  <a16:creationId xmlns:a16="http://schemas.microsoft.com/office/drawing/2014/main" id="{85ED74F9-368A-47D5-900F-291F80412B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7497" name="Group 89">
            <a:extLst>
              <a:ext uri="{FF2B5EF4-FFF2-40B4-BE49-F238E27FC236}">
                <a16:creationId xmlns:a16="http://schemas.microsoft.com/office/drawing/2014/main" id="{D8E9B9FE-1F13-4208-BBBF-6E01319E5AE0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996238"/>
            <a:ext cx="530225" cy="133350"/>
            <a:chOff x="856" y="982"/>
            <a:chExt cx="230" cy="58"/>
          </a:xfrm>
        </p:grpSpPr>
        <p:sp>
          <p:nvSpPr>
            <p:cNvPr id="17498" name="WordArt 90">
              <a:extLst>
                <a:ext uri="{FF2B5EF4-FFF2-40B4-BE49-F238E27FC236}">
                  <a16:creationId xmlns:a16="http://schemas.microsoft.com/office/drawing/2014/main" id="{94ED72C6-CCF0-4941-8D3A-9F2D5657F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7499" name="WordArt 91">
              <a:extLst>
                <a:ext uri="{FF2B5EF4-FFF2-40B4-BE49-F238E27FC236}">
                  <a16:creationId xmlns:a16="http://schemas.microsoft.com/office/drawing/2014/main" id="{FD6F681E-AC3A-45D6-8605-B8FB7BB65F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7500" name="Group 92">
            <a:extLst>
              <a:ext uri="{FF2B5EF4-FFF2-40B4-BE49-F238E27FC236}">
                <a16:creationId xmlns:a16="http://schemas.microsoft.com/office/drawing/2014/main" id="{462E4881-DAE3-490F-B4A8-60DE99120DFF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470025"/>
            <a:ext cx="396875" cy="133350"/>
            <a:chOff x="346" y="1125"/>
            <a:chExt cx="171" cy="58"/>
          </a:xfrm>
        </p:grpSpPr>
        <p:sp>
          <p:nvSpPr>
            <p:cNvPr id="17501" name="WordArt 93">
              <a:extLst>
                <a:ext uri="{FF2B5EF4-FFF2-40B4-BE49-F238E27FC236}">
                  <a16:creationId xmlns:a16="http://schemas.microsoft.com/office/drawing/2014/main" id="{1E01C827-89B1-4B02-BBEA-6AB370918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7502" name="WordArt 94">
              <a:extLst>
                <a:ext uri="{FF2B5EF4-FFF2-40B4-BE49-F238E27FC236}">
                  <a16:creationId xmlns:a16="http://schemas.microsoft.com/office/drawing/2014/main" id="{D09AFB8D-9B91-42A5-B5CB-FB156D63E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  <p:grpSp>
        <p:nvGrpSpPr>
          <p:cNvPr id="17503" name="Group 95">
            <a:extLst>
              <a:ext uri="{FF2B5EF4-FFF2-40B4-BE49-F238E27FC236}">
                <a16:creationId xmlns:a16="http://schemas.microsoft.com/office/drawing/2014/main" id="{5709A572-6D0D-40C3-A114-52948D8E9AEF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3586163"/>
            <a:ext cx="530225" cy="133350"/>
            <a:chOff x="828" y="1125"/>
            <a:chExt cx="230" cy="58"/>
          </a:xfrm>
        </p:grpSpPr>
        <p:sp>
          <p:nvSpPr>
            <p:cNvPr id="17504" name="WordArt 96">
              <a:extLst>
                <a:ext uri="{FF2B5EF4-FFF2-40B4-BE49-F238E27FC236}">
                  <a16:creationId xmlns:a16="http://schemas.microsoft.com/office/drawing/2014/main" id="{22F1F0AF-4B6F-41BA-B762-0EFD0E733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7505" name="WordArt 97">
              <a:extLst>
                <a:ext uri="{FF2B5EF4-FFF2-40B4-BE49-F238E27FC236}">
                  <a16:creationId xmlns:a16="http://schemas.microsoft.com/office/drawing/2014/main" id="{285E8708-E2C6-4815-96C3-D59D32F0CC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7506" name="Group 98">
            <a:extLst>
              <a:ext uri="{FF2B5EF4-FFF2-40B4-BE49-F238E27FC236}">
                <a16:creationId xmlns:a16="http://schemas.microsoft.com/office/drawing/2014/main" id="{C99F8594-7ACA-4F37-9B4D-053B9F2C9221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7591425"/>
            <a:ext cx="396875" cy="133350"/>
            <a:chOff x="346" y="1238"/>
            <a:chExt cx="171" cy="58"/>
          </a:xfrm>
        </p:grpSpPr>
        <p:sp>
          <p:nvSpPr>
            <p:cNvPr id="17507" name="WordArt 99">
              <a:extLst>
                <a:ext uri="{FF2B5EF4-FFF2-40B4-BE49-F238E27FC236}">
                  <a16:creationId xmlns:a16="http://schemas.microsoft.com/office/drawing/2014/main" id="{2C3BFFD7-EE5B-4182-8038-FE97920219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7508" name="WordArt 100">
              <a:extLst>
                <a:ext uri="{FF2B5EF4-FFF2-40B4-BE49-F238E27FC236}">
                  <a16:creationId xmlns:a16="http://schemas.microsoft.com/office/drawing/2014/main" id="{AD76F172-DCB2-4136-9A78-4CCD5B6A3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7509" name="Group 101">
            <a:extLst>
              <a:ext uri="{FF2B5EF4-FFF2-40B4-BE49-F238E27FC236}">
                <a16:creationId xmlns:a16="http://schemas.microsoft.com/office/drawing/2014/main" id="{5D701A97-2097-452C-8A18-BB4AA9195E7F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4621213"/>
            <a:ext cx="530225" cy="133350"/>
            <a:chOff x="828" y="1238"/>
            <a:chExt cx="230" cy="58"/>
          </a:xfrm>
        </p:grpSpPr>
        <p:sp>
          <p:nvSpPr>
            <p:cNvPr id="17510" name="WordArt 102">
              <a:extLst>
                <a:ext uri="{FF2B5EF4-FFF2-40B4-BE49-F238E27FC236}">
                  <a16:creationId xmlns:a16="http://schemas.microsoft.com/office/drawing/2014/main" id="{89DF0D41-254D-4381-BBC0-2524269B6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7511" name="WordArt 103">
              <a:extLst>
                <a:ext uri="{FF2B5EF4-FFF2-40B4-BE49-F238E27FC236}">
                  <a16:creationId xmlns:a16="http://schemas.microsoft.com/office/drawing/2014/main" id="{3337C761-E20F-4EE1-A08F-6B7E0872EF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7512" name="Group 104">
            <a:extLst>
              <a:ext uri="{FF2B5EF4-FFF2-40B4-BE49-F238E27FC236}">
                <a16:creationId xmlns:a16="http://schemas.microsoft.com/office/drawing/2014/main" id="{B77ED190-955D-414F-9AC9-4D689720D318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395788"/>
            <a:ext cx="396875" cy="133350"/>
            <a:chOff x="374" y="1435"/>
            <a:chExt cx="171" cy="58"/>
          </a:xfrm>
        </p:grpSpPr>
        <p:sp>
          <p:nvSpPr>
            <p:cNvPr id="17513" name="WordArt 105">
              <a:extLst>
                <a:ext uri="{FF2B5EF4-FFF2-40B4-BE49-F238E27FC236}">
                  <a16:creationId xmlns:a16="http://schemas.microsoft.com/office/drawing/2014/main" id="{1B47D8C4-EDB7-472E-8F5A-89F63E62C1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7514" name="WordArt 106">
              <a:extLst>
                <a:ext uri="{FF2B5EF4-FFF2-40B4-BE49-F238E27FC236}">
                  <a16:creationId xmlns:a16="http://schemas.microsoft.com/office/drawing/2014/main" id="{C60A0046-F923-4416-8B6B-BBA1A944A8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7515" name="Group 107">
            <a:extLst>
              <a:ext uri="{FF2B5EF4-FFF2-40B4-BE49-F238E27FC236}">
                <a16:creationId xmlns:a16="http://schemas.microsoft.com/office/drawing/2014/main" id="{94202C56-415F-4D42-96B4-BB84D2EC1764}"/>
              </a:ext>
            </a:extLst>
          </p:cNvPr>
          <p:cNvGrpSpPr>
            <a:grpSpLocks/>
          </p:cNvGrpSpPr>
          <p:nvPr/>
        </p:nvGrpSpPr>
        <p:grpSpPr bwMode="auto">
          <a:xfrm>
            <a:off x="9775825" y="3179763"/>
            <a:ext cx="530225" cy="133350"/>
            <a:chOff x="856" y="1435"/>
            <a:chExt cx="230" cy="58"/>
          </a:xfrm>
        </p:grpSpPr>
        <p:sp>
          <p:nvSpPr>
            <p:cNvPr id="17516" name="WordArt 108">
              <a:extLst>
                <a:ext uri="{FF2B5EF4-FFF2-40B4-BE49-F238E27FC236}">
                  <a16:creationId xmlns:a16="http://schemas.microsoft.com/office/drawing/2014/main" id="{78929FEB-B1E0-449A-B064-46F64DA966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7517" name="WordArt 109">
              <a:extLst>
                <a:ext uri="{FF2B5EF4-FFF2-40B4-BE49-F238E27FC236}">
                  <a16:creationId xmlns:a16="http://schemas.microsoft.com/office/drawing/2014/main" id="{D48718C2-26C1-4760-B26C-916B2F825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7518" name="Group 110">
            <a:extLst>
              <a:ext uri="{FF2B5EF4-FFF2-40B4-BE49-F238E27FC236}">
                <a16:creationId xmlns:a16="http://schemas.microsoft.com/office/drawing/2014/main" id="{89C12C81-A544-4B7B-99ED-FC53CE634F59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330950"/>
            <a:ext cx="396875" cy="133350"/>
            <a:chOff x="374" y="1548"/>
            <a:chExt cx="171" cy="58"/>
          </a:xfrm>
        </p:grpSpPr>
        <p:sp>
          <p:nvSpPr>
            <p:cNvPr id="17519" name="WordArt 111">
              <a:extLst>
                <a:ext uri="{FF2B5EF4-FFF2-40B4-BE49-F238E27FC236}">
                  <a16:creationId xmlns:a16="http://schemas.microsoft.com/office/drawing/2014/main" id="{3A0CD567-FDF4-4BA9-A39F-DBDBB5F40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7520" name="WordArt 112">
              <a:extLst>
                <a:ext uri="{FF2B5EF4-FFF2-40B4-BE49-F238E27FC236}">
                  <a16:creationId xmlns:a16="http://schemas.microsoft.com/office/drawing/2014/main" id="{D5DC9149-88C4-4B9A-861C-D8607A4E0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7521" name="Group 113">
            <a:extLst>
              <a:ext uri="{FF2B5EF4-FFF2-40B4-BE49-F238E27FC236}">
                <a16:creationId xmlns:a16="http://schemas.microsoft.com/office/drawing/2014/main" id="{319D8E88-08B6-4199-867F-422E2636A427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7726363"/>
            <a:ext cx="530225" cy="133350"/>
            <a:chOff x="856" y="1548"/>
            <a:chExt cx="230" cy="58"/>
          </a:xfrm>
        </p:grpSpPr>
        <p:sp>
          <p:nvSpPr>
            <p:cNvPr id="17522" name="WordArt 114">
              <a:extLst>
                <a:ext uri="{FF2B5EF4-FFF2-40B4-BE49-F238E27FC236}">
                  <a16:creationId xmlns:a16="http://schemas.microsoft.com/office/drawing/2014/main" id="{115AC941-5461-45B8-90D9-004AA1D0A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7523" name="WordArt 115">
              <a:extLst>
                <a:ext uri="{FF2B5EF4-FFF2-40B4-BE49-F238E27FC236}">
                  <a16:creationId xmlns:a16="http://schemas.microsoft.com/office/drawing/2014/main" id="{E5323C5B-2DD8-4EF3-B771-ADA16393E2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7524" name="Group 116">
            <a:extLst>
              <a:ext uri="{FF2B5EF4-FFF2-40B4-BE49-F238E27FC236}">
                <a16:creationId xmlns:a16="http://schemas.microsoft.com/office/drawing/2014/main" id="{C512C27F-1C52-468B-AB74-D2EDB0EC6BE1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5249863"/>
            <a:ext cx="396875" cy="133350"/>
            <a:chOff x="346" y="1691"/>
            <a:chExt cx="171" cy="58"/>
          </a:xfrm>
        </p:grpSpPr>
        <p:sp>
          <p:nvSpPr>
            <p:cNvPr id="17525" name="WordArt 117">
              <a:extLst>
                <a:ext uri="{FF2B5EF4-FFF2-40B4-BE49-F238E27FC236}">
                  <a16:creationId xmlns:a16="http://schemas.microsoft.com/office/drawing/2014/main" id="{B0912236-92CC-41F0-BCF8-D35878258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7526" name="WordArt 118">
              <a:extLst>
                <a:ext uri="{FF2B5EF4-FFF2-40B4-BE49-F238E27FC236}">
                  <a16:creationId xmlns:a16="http://schemas.microsoft.com/office/drawing/2014/main" id="{D138C4FC-8C19-49A5-84C5-9D57B85C8A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7527" name="Group 119">
            <a:extLst>
              <a:ext uri="{FF2B5EF4-FFF2-40B4-BE49-F238E27FC236}">
                <a16:creationId xmlns:a16="http://schemas.microsoft.com/office/drawing/2014/main" id="{6107E963-FF50-41E7-83A1-2FA9E350D996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865438"/>
            <a:ext cx="396875" cy="133350"/>
            <a:chOff x="346" y="1804"/>
            <a:chExt cx="171" cy="58"/>
          </a:xfrm>
        </p:grpSpPr>
        <p:sp>
          <p:nvSpPr>
            <p:cNvPr id="17528" name="WordArt 120">
              <a:extLst>
                <a:ext uri="{FF2B5EF4-FFF2-40B4-BE49-F238E27FC236}">
                  <a16:creationId xmlns:a16="http://schemas.microsoft.com/office/drawing/2014/main" id="{235AE89B-6FF5-4163-A2B7-69D4F2F936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7529" name="WordArt 121">
              <a:extLst>
                <a:ext uri="{FF2B5EF4-FFF2-40B4-BE49-F238E27FC236}">
                  <a16:creationId xmlns:a16="http://schemas.microsoft.com/office/drawing/2014/main" id="{26258A7F-C285-4484-9941-4B6CDE97FE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7530" name="Group 122">
            <a:extLst>
              <a:ext uri="{FF2B5EF4-FFF2-40B4-BE49-F238E27FC236}">
                <a16:creationId xmlns:a16="http://schemas.microsoft.com/office/drawing/2014/main" id="{600EE16F-9218-4076-BB81-CF58E98F1991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780213"/>
            <a:ext cx="396875" cy="133350"/>
            <a:chOff x="374" y="1974"/>
            <a:chExt cx="171" cy="58"/>
          </a:xfrm>
        </p:grpSpPr>
        <p:sp>
          <p:nvSpPr>
            <p:cNvPr id="17531" name="WordArt 123">
              <a:extLst>
                <a:ext uri="{FF2B5EF4-FFF2-40B4-BE49-F238E27FC236}">
                  <a16:creationId xmlns:a16="http://schemas.microsoft.com/office/drawing/2014/main" id="{46437503-1A8A-44D1-940F-5C8D379F20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7532" name="WordArt 124">
              <a:extLst>
                <a:ext uri="{FF2B5EF4-FFF2-40B4-BE49-F238E27FC236}">
                  <a16:creationId xmlns:a16="http://schemas.microsoft.com/office/drawing/2014/main" id="{41113E8F-585B-41EA-A6E2-A22E95FDE4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7533" name="Group 125">
            <a:extLst>
              <a:ext uri="{FF2B5EF4-FFF2-40B4-BE49-F238E27FC236}">
                <a16:creationId xmlns:a16="http://schemas.microsoft.com/office/drawing/2014/main" id="{37687D4F-9718-4C86-941E-C422B013BB42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510338"/>
            <a:ext cx="396875" cy="133350"/>
            <a:chOff x="374" y="2087"/>
            <a:chExt cx="171" cy="58"/>
          </a:xfrm>
        </p:grpSpPr>
        <p:sp>
          <p:nvSpPr>
            <p:cNvPr id="17534" name="WordArt 126">
              <a:extLst>
                <a:ext uri="{FF2B5EF4-FFF2-40B4-BE49-F238E27FC236}">
                  <a16:creationId xmlns:a16="http://schemas.microsoft.com/office/drawing/2014/main" id="{45F0DEAC-C624-4212-9A75-B6887BABE4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7535" name="WordArt 127">
              <a:extLst>
                <a:ext uri="{FF2B5EF4-FFF2-40B4-BE49-F238E27FC236}">
                  <a16:creationId xmlns:a16="http://schemas.microsoft.com/office/drawing/2014/main" id="{12D97662-36CB-40D8-90F8-09DC57D529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7536" name="Group 128">
            <a:extLst>
              <a:ext uri="{FF2B5EF4-FFF2-40B4-BE49-F238E27FC236}">
                <a16:creationId xmlns:a16="http://schemas.microsoft.com/office/drawing/2014/main" id="{458095DD-62D0-4395-846B-627CC73BB655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6645275"/>
            <a:ext cx="269875" cy="130175"/>
            <a:chOff x="91" y="1437"/>
            <a:chExt cx="115" cy="56"/>
          </a:xfrm>
        </p:grpSpPr>
        <p:sp>
          <p:nvSpPr>
            <p:cNvPr id="17537" name="WordArt 129">
              <a:extLst>
                <a:ext uri="{FF2B5EF4-FFF2-40B4-BE49-F238E27FC236}">
                  <a16:creationId xmlns:a16="http://schemas.microsoft.com/office/drawing/2014/main" id="{E66389BB-1256-44B0-9F8D-2E031B731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7538" name="WordArt 130">
              <a:extLst>
                <a:ext uri="{FF2B5EF4-FFF2-40B4-BE49-F238E27FC236}">
                  <a16:creationId xmlns:a16="http://schemas.microsoft.com/office/drawing/2014/main" id="{D5EF145A-0B6C-4BF3-905C-5B2F1F6E12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7539" name="Group 131">
            <a:extLst>
              <a:ext uri="{FF2B5EF4-FFF2-40B4-BE49-F238E27FC236}">
                <a16:creationId xmlns:a16="http://schemas.microsoft.com/office/drawing/2014/main" id="{ADB168B4-FBCD-4C9B-919F-FFFBF42B6FC5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605588"/>
            <a:ext cx="269875" cy="130175"/>
            <a:chOff x="91" y="1551"/>
            <a:chExt cx="115" cy="56"/>
          </a:xfrm>
        </p:grpSpPr>
        <p:sp>
          <p:nvSpPr>
            <p:cNvPr id="17540" name="WordArt 132">
              <a:extLst>
                <a:ext uri="{FF2B5EF4-FFF2-40B4-BE49-F238E27FC236}">
                  <a16:creationId xmlns:a16="http://schemas.microsoft.com/office/drawing/2014/main" id="{85471047-426A-4BF1-B96C-1B426D435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7541" name="WordArt 133">
              <a:extLst>
                <a:ext uri="{FF2B5EF4-FFF2-40B4-BE49-F238E27FC236}">
                  <a16:creationId xmlns:a16="http://schemas.microsoft.com/office/drawing/2014/main" id="{DBF55222-B5DA-4352-A3F3-54F2F86B63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7542" name="Group 134">
            <a:extLst>
              <a:ext uri="{FF2B5EF4-FFF2-40B4-BE49-F238E27FC236}">
                <a16:creationId xmlns:a16="http://schemas.microsoft.com/office/drawing/2014/main" id="{B7056D26-9F32-4BCE-9953-C45E5A48F58E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6015038"/>
            <a:ext cx="269875" cy="130175"/>
            <a:chOff x="147" y="1663"/>
            <a:chExt cx="115" cy="56"/>
          </a:xfrm>
        </p:grpSpPr>
        <p:sp>
          <p:nvSpPr>
            <p:cNvPr id="17543" name="WordArt 135">
              <a:extLst>
                <a:ext uri="{FF2B5EF4-FFF2-40B4-BE49-F238E27FC236}">
                  <a16:creationId xmlns:a16="http://schemas.microsoft.com/office/drawing/2014/main" id="{7F4657A3-AC5A-471C-8A1A-C5E207CEA3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7544" name="WordArt 136">
              <a:extLst>
                <a:ext uri="{FF2B5EF4-FFF2-40B4-BE49-F238E27FC236}">
                  <a16:creationId xmlns:a16="http://schemas.microsoft.com/office/drawing/2014/main" id="{2D33931D-D0A7-4BBA-8101-03FA6BC2DF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7545" name="Group 137">
            <a:extLst>
              <a:ext uri="{FF2B5EF4-FFF2-40B4-BE49-F238E27FC236}">
                <a16:creationId xmlns:a16="http://schemas.microsoft.com/office/drawing/2014/main" id="{C4A95C13-E2F1-4BA1-8E01-FF56679695DF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545388"/>
            <a:ext cx="269875" cy="130175"/>
            <a:chOff x="147" y="1777"/>
            <a:chExt cx="115" cy="56"/>
          </a:xfrm>
        </p:grpSpPr>
        <p:sp>
          <p:nvSpPr>
            <p:cNvPr id="17546" name="WordArt 138">
              <a:extLst>
                <a:ext uri="{FF2B5EF4-FFF2-40B4-BE49-F238E27FC236}">
                  <a16:creationId xmlns:a16="http://schemas.microsoft.com/office/drawing/2014/main" id="{D359187E-3229-44F5-95E6-8C97EB0D5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7547" name="WordArt 139">
              <a:extLst>
                <a:ext uri="{FF2B5EF4-FFF2-40B4-BE49-F238E27FC236}">
                  <a16:creationId xmlns:a16="http://schemas.microsoft.com/office/drawing/2014/main" id="{D70F9CC2-BE3E-465E-98C6-00FA47E24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7548" name="Group 140">
            <a:extLst>
              <a:ext uri="{FF2B5EF4-FFF2-40B4-BE49-F238E27FC236}">
                <a16:creationId xmlns:a16="http://schemas.microsoft.com/office/drawing/2014/main" id="{79F5DBFC-FDBB-49A0-BD90-4DCDC6F6EB15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6465888"/>
            <a:ext cx="269875" cy="130175"/>
            <a:chOff x="120" y="1947"/>
            <a:chExt cx="115" cy="56"/>
          </a:xfrm>
        </p:grpSpPr>
        <p:sp>
          <p:nvSpPr>
            <p:cNvPr id="17549" name="WordArt 141">
              <a:extLst>
                <a:ext uri="{FF2B5EF4-FFF2-40B4-BE49-F238E27FC236}">
                  <a16:creationId xmlns:a16="http://schemas.microsoft.com/office/drawing/2014/main" id="{3939F920-78F1-45D6-BC81-FF3B8563EB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7550" name="WordArt 142">
              <a:extLst>
                <a:ext uri="{FF2B5EF4-FFF2-40B4-BE49-F238E27FC236}">
                  <a16:creationId xmlns:a16="http://schemas.microsoft.com/office/drawing/2014/main" id="{9B9CBD33-0E84-4478-A150-53D543456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7551" name="Group 143">
            <a:extLst>
              <a:ext uri="{FF2B5EF4-FFF2-40B4-BE49-F238E27FC236}">
                <a16:creationId xmlns:a16="http://schemas.microsoft.com/office/drawing/2014/main" id="{CF12D116-8CE3-44E9-A3A9-ED61867CDD02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7005638"/>
            <a:ext cx="269875" cy="130175"/>
            <a:chOff x="120" y="2061"/>
            <a:chExt cx="115" cy="56"/>
          </a:xfrm>
        </p:grpSpPr>
        <p:sp>
          <p:nvSpPr>
            <p:cNvPr id="17552" name="WordArt 144">
              <a:extLst>
                <a:ext uri="{FF2B5EF4-FFF2-40B4-BE49-F238E27FC236}">
                  <a16:creationId xmlns:a16="http://schemas.microsoft.com/office/drawing/2014/main" id="{8BACEBA6-43E6-4156-8C9D-FCF3A71C0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7553" name="WordArt 145">
              <a:extLst>
                <a:ext uri="{FF2B5EF4-FFF2-40B4-BE49-F238E27FC236}">
                  <a16:creationId xmlns:a16="http://schemas.microsoft.com/office/drawing/2014/main" id="{DC88D13C-966D-470E-92C2-478F5E8784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7554" name="Group 146">
            <a:extLst>
              <a:ext uri="{FF2B5EF4-FFF2-40B4-BE49-F238E27FC236}">
                <a16:creationId xmlns:a16="http://schemas.microsoft.com/office/drawing/2014/main" id="{009F75F6-8A82-4D4A-9B7F-0E7BAD030BA8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5400675"/>
            <a:ext cx="630237" cy="209550"/>
            <a:chOff x="1239" y="586"/>
            <a:chExt cx="250" cy="83"/>
          </a:xfrm>
        </p:grpSpPr>
        <p:sp>
          <p:nvSpPr>
            <p:cNvPr id="17555" name="WordArt 147">
              <a:extLst>
                <a:ext uri="{FF2B5EF4-FFF2-40B4-BE49-F238E27FC236}">
                  <a16:creationId xmlns:a16="http://schemas.microsoft.com/office/drawing/2014/main" id="{B991DCB8-A62E-413B-B7D0-E343B20631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7556" name="WordArt 148">
              <a:extLst>
                <a:ext uri="{FF2B5EF4-FFF2-40B4-BE49-F238E27FC236}">
                  <a16:creationId xmlns:a16="http://schemas.microsoft.com/office/drawing/2014/main" id="{ED5438CF-BE0D-4581-B8FF-DCEB012AF3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CAF8AF9A-C98E-4826-A7BC-2D65B340BF29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530725"/>
            <a:ext cx="3689350" cy="2609850"/>
            <a:chOff x="1424" y="2854"/>
            <a:chExt cx="2324" cy="1644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02736D9A-E7CA-4406-AF8D-1D7CAC265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648"/>
              <a:ext cx="794" cy="850"/>
            </a:xfrm>
            <a:custGeom>
              <a:avLst/>
              <a:gdLst>
                <a:gd name="T0" fmla="*/ 170 w 794"/>
                <a:gd name="T1" fmla="*/ 850 h 850"/>
                <a:gd name="T2" fmla="*/ 284 w 794"/>
                <a:gd name="T3" fmla="*/ 850 h 850"/>
                <a:gd name="T4" fmla="*/ 284 w 794"/>
                <a:gd name="T5" fmla="*/ 680 h 850"/>
                <a:gd name="T6" fmla="*/ 227 w 794"/>
                <a:gd name="T7" fmla="*/ 680 h 850"/>
                <a:gd name="T8" fmla="*/ 227 w 794"/>
                <a:gd name="T9" fmla="*/ 623 h 850"/>
                <a:gd name="T10" fmla="*/ 170 w 794"/>
                <a:gd name="T11" fmla="*/ 623 h 850"/>
                <a:gd name="T12" fmla="*/ 170 w 794"/>
                <a:gd name="T13" fmla="*/ 510 h 850"/>
                <a:gd name="T14" fmla="*/ 567 w 794"/>
                <a:gd name="T15" fmla="*/ 510 h 850"/>
                <a:gd name="T16" fmla="*/ 567 w 794"/>
                <a:gd name="T17" fmla="*/ 567 h 850"/>
                <a:gd name="T18" fmla="*/ 624 w 794"/>
                <a:gd name="T19" fmla="*/ 567 h 850"/>
                <a:gd name="T20" fmla="*/ 624 w 794"/>
                <a:gd name="T21" fmla="*/ 623 h 850"/>
                <a:gd name="T22" fmla="*/ 681 w 794"/>
                <a:gd name="T23" fmla="*/ 623 h 850"/>
                <a:gd name="T24" fmla="*/ 681 w 794"/>
                <a:gd name="T25" fmla="*/ 283 h 850"/>
                <a:gd name="T26" fmla="*/ 737 w 794"/>
                <a:gd name="T27" fmla="*/ 283 h 850"/>
                <a:gd name="T28" fmla="*/ 737 w 794"/>
                <a:gd name="T29" fmla="*/ 227 h 850"/>
                <a:gd name="T30" fmla="*/ 794 w 794"/>
                <a:gd name="T31" fmla="*/ 227 h 850"/>
                <a:gd name="T32" fmla="*/ 794 w 794"/>
                <a:gd name="T33" fmla="*/ 170 h 850"/>
                <a:gd name="T34" fmla="*/ 624 w 794"/>
                <a:gd name="T35" fmla="*/ 170 h 850"/>
                <a:gd name="T36" fmla="*/ 624 w 794"/>
                <a:gd name="T37" fmla="*/ 113 h 850"/>
                <a:gd name="T38" fmla="*/ 511 w 794"/>
                <a:gd name="T39" fmla="*/ 113 h 850"/>
                <a:gd name="T40" fmla="*/ 511 w 794"/>
                <a:gd name="T41" fmla="*/ 0 h 850"/>
                <a:gd name="T42" fmla="*/ 397 w 794"/>
                <a:gd name="T43" fmla="*/ 0 h 850"/>
                <a:gd name="T44" fmla="*/ 397 w 794"/>
                <a:gd name="T45" fmla="*/ 56 h 850"/>
                <a:gd name="T46" fmla="*/ 227 w 794"/>
                <a:gd name="T47" fmla="*/ 56 h 850"/>
                <a:gd name="T48" fmla="*/ 227 w 794"/>
                <a:gd name="T49" fmla="*/ 170 h 850"/>
                <a:gd name="T50" fmla="*/ 170 w 794"/>
                <a:gd name="T51" fmla="*/ 170 h 850"/>
                <a:gd name="T52" fmla="*/ 170 w 794"/>
                <a:gd name="T53" fmla="*/ 453 h 850"/>
                <a:gd name="T54" fmla="*/ 114 w 794"/>
                <a:gd name="T55" fmla="*/ 453 h 850"/>
                <a:gd name="T56" fmla="*/ 114 w 794"/>
                <a:gd name="T57" fmla="*/ 510 h 850"/>
                <a:gd name="T58" fmla="*/ 57 w 794"/>
                <a:gd name="T59" fmla="*/ 510 h 850"/>
                <a:gd name="T60" fmla="*/ 0 w 794"/>
                <a:gd name="T61" fmla="*/ 510 h 850"/>
                <a:gd name="T62" fmla="*/ 0 w 794"/>
                <a:gd name="T63" fmla="*/ 623 h 850"/>
                <a:gd name="T64" fmla="*/ 57 w 794"/>
                <a:gd name="T65" fmla="*/ 623 h 850"/>
                <a:gd name="T66" fmla="*/ 57 w 794"/>
                <a:gd name="T67" fmla="*/ 567 h 850"/>
                <a:gd name="T68" fmla="*/ 114 w 794"/>
                <a:gd name="T69" fmla="*/ 567 h 850"/>
                <a:gd name="T70" fmla="*/ 114 w 794"/>
                <a:gd name="T71" fmla="*/ 680 h 850"/>
                <a:gd name="T72" fmla="*/ 170 w 794"/>
                <a:gd name="T73" fmla="*/ 680 h 850"/>
                <a:gd name="T74" fmla="*/ 170 w 794"/>
                <a:gd name="T7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850">
                  <a:moveTo>
                    <a:pt x="170" y="850"/>
                  </a:moveTo>
                  <a:lnTo>
                    <a:pt x="284" y="850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85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E5AEDEC5-E414-4202-8FBC-C4A096F8D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704"/>
              <a:ext cx="397" cy="397"/>
            </a:xfrm>
            <a:custGeom>
              <a:avLst/>
              <a:gdLst>
                <a:gd name="T0" fmla="*/ 397 w 397"/>
                <a:gd name="T1" fmla="*/ 0 h 397"/>
                <a:gd name="T2" fmla="*/ 170 w 397"/>
                <a:gd name="T3" fmla="*/ 0 h 397"/>
                <a:gd name="T4" fmla="*/ 170 w 397"/>
                <a:gd name="T5" fmla="*/ 114 h 397"/>
                <a:gd name="T6" fmla="*/ 57 w 397"/>
                <a:gd name="T7" fmla="*/ 114 h 397"/>
                <a:gd name="T8" fmla="*/ 57 w 397"/>
                <a:gd name="T9" fmla="*/ 171 h 397"/>
                <a:gd name="T10" fmla="*/ 0 w 397"/>
                <a:gd name="T11" fmla="*/ 171 h 397"/>
                <a:gd name="T12" fmla="*/ 0 w 397"/>
                <a:gd name="T13" fmla="*/ 284 h 397"/>
                <a:gd name="T14" fmla="*/ 57 w 397"/>
                <a:gd name="T15" fmla="*/ 284 h 397"/>
                <a:gd name="T16" fmla="*/ 57 w 397"/>
                <a:gd name="T17" fmla="*/ 341 h 397"/>
                <a:gd name="T18" fmla="*/ 114 w 397"/>
                <a:gd name="T19" fmla="*/ 341 h 397"/>
                <a:gd name="T20" fmla="*/ 114 w 397"/>
                <a:gd name="T21" fmla="*/ 397 h 397"/>
                <a:gd name="T22" fmla="*/ 170 w 397"/>
                <a:gd name="T23" fmla="*/ 397 h 397"/>
                <a:gd name="T24" fmla="*/ 170 w 397"/>
                <a:gd name="T25" fmla="*/ 284 h 397"/>
                <a:gd name="T26" fmla="*/ 227 w 397"/>
                <a:gd name="T27" fmla="*/ 284 h 397"/>
                <a:gd name="T28" fmla="*/ 227 w 397"/>
                <a:gd name="T29" fmla="*/ 227 h 397"/>
                <a:gd name="T30" fmla="*/ 340 w 397"/>
                <a:gd name="T31" fmla="*/ 227 h 397"/>
                <a:gd name="T32" fmla="*/ 340 w 397"/>
                <a:gd name="T33" fmla="*/ 114 h 397"/>
                <a:gd name="T34" fmla="*/ 397 w 397"/>
                <a:gd name="T35" fmla="*/ 114 h 397"/>
                <a:gd name="T36" fmla="*/ 397 w 39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97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7DAF2BAD-3BAB-44F8-837A-5018E56DD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4101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82EB24BB-5E32-49E3-AA5E-6E9BCCBB9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988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57 h 340"/>
                <a:gd name="T4" fmla="*/ 56 w 227"/>
                <a:gd name="T5" fmla="*/ 57 h 340"/>
                <a:gd name="T6" fmla="*/ 56 w 227"/>
                <a:gd name="T7" fmla="*/ 227 h 340"/>
                <a:gd name="T8" fmla="*/ 0 w 227"/>
                <a:gd name="T9" fmla="*/ 227 h 340"/>
                <a:gd name="T10" fmla="*/ 0 w 227"/>
                <a:gd name="T11" fmla="*/ 340 h 340"/>
                <a:gd name="T12" fmla="*/ 113 w 227"/>
                <a:gd name="T13" fmla="*/ 340 h 340"/>
                <a:gd name="T14" fmla="*/ 113 w 227"/>
                <a:gd name="T15" fmla="*/ 283 h 340"/>
                <a:gd name="T16" fmla="*/ 170 w 227"/>
                <a:gd name="T17" fmla="*/ 283 h 340"/>
                <a:gd name="T18" fmla="*/ 170 w 227"/>
                <a:gd name="T19" fmla="*/ 113 h 340"/>
                <a:gd name="T20" fmla="*/ 227 w 227"/>
                <a:gd name="T21" fmla="*/ 113 h 340"/>
                <a:gd name="T22" fmla="*/ 227 w 227"/>
                <a:gd name="T23" fmla="*/ 57 h 340"/>
                <a:gd name="T24" fmla="*/ 170 w 227"/>
                <a:gd name="T25" fmla="*/ 57 h 340"/>
                <a:gd name="T26" fmla="*/ 170 w 227"/>
                <a:gd name="T27" fmla="*/ 0 h 340"/>
                <a:gd name="T28" fmla="*/ 113 w 227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3DB067A1-FB02-4006-85ED-B7D0B24AC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14 w 397"/>
                <a:gd name="T3" fmla="*/ 0 h 283"/>
                <a:gd name="T4" fmla="*/ 114 w 397"/>
                <a:gd name="T5" fmla="*/ 113 h 283"/>
                <a:gd name="T6" fmla="*/ 57 w 397"/>
                <a:gd name="T7" fmla="*/ 113 h 283"/>
                <a:gd name="T8" fmla="*/ 57 w 397"/>
                <a:gd name="T9" fmla="*/ 170 h 283"/>
                <a:gd name="T10" fmla="*/ 0 w 397"/>
                <a:gd name="T11" fmla="*/ 170 h 283"/>
                <a:gd name="T12" fmla="*/ 0 w 397"/>
                <a:gd name="T13" fmla="*/ 283 h 283"/>
                <a:gd name="T14" fmla="*/ 284 w 397"/>
                <a:gd name="T15" fmla="*/ 283 h 283"/>
                <a:gd name="T16" fmla="*/ 284 w 397"/>
                <a:gd name="T17" fmla="*/ 227 h 283"/>
                <a:gd name="T18" fmla="*/ 340 w 397"/>
                <a:gd name="T19" fmla="*/ 227 h 283"/>
                <a:gd name="T20" fmla="*/ 340 w 397"/>
                <a:gd name="T21" fmla="*/ 57 h 283"/>
                <a:gd name="T22" fmla="*/ 397 w 397"/>
                <a:gd name="T23" fmla="*/ 57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2513700B-A0CF-4B51-8945-A7B618657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94"/>
              <a:ext cx="1020" cy="1134"/>
            </a:xfrm>
            <a:custGeom>
              <a:avLst/>
              <a:gdLst>
                <a:gd name="T0" fmla="*/ 850 w 1020"/>
                <a:gd name="T1" fmla="*/ 1134 h 1134"/>
                <a:gd name="T2" fmla="*/ 850 w 1020"/>
                <a:gd name="T3" fmla="*/ 964 h 1134"/>
                <a:gd name="T4" fmla="*/ 907 w 1020"/>
                <a:gd name="T5" fmla="*/ 964 h 1134"/>
                <a:gd name="T6" fmla="*/ 907 w 1020"/>
                <a:gd name="T7" fmla="*/ 907 h 1134"/>
                <a:gd name="T8" fmla="*/ 964 w 1020"/>
                <a:gd name="T9" fmla="*/ 907 h 1134"/>
                <a:gd name="T10" fmla="*/ 964 w 1020"/>
                <a:gd name="T11" fmla="*/ 794 h 1134"/>
                <a:gd name="T12" fmla="*/ 1020 w 1020"/>
                <a:gd name="T13" fmla="*/ 794 h 1134"/>
                <a:gd name="T14" fmla="*/ 1020 w 1020"/>
                <a:gd name="T15" fmla="*/ 681 h 1134"/>
                <a:gd name="T16" fmla="*/ 964 w 1020"/>
                <a:gd name="T17" fmla="*/ 681 h 1134"/>
                <a:gd name="T18" fmla="*/ 964 w 1020"/>
                <a:gd name="T19" fmla="*/ 624 h 1134"/>
                <a:gd name="T20" fmla="*/ 907 w 1020"/>
                <a:gd name="T21" fmla="*/ 624 h 1134"/>
                <a:gd name="T22" fmla="*/ 907 w 1020"/>
                <a:gd name="T23" fmla="*/ 567 h 1134"/>
                <a:gd name="T24" fmla="*/ 737 w 1020"/>
                <a:gd name="T25" fmla="*/ 567 h 1134"/>
                <a:gd name="T26" fmla="*/ 737 w 1020"/>
                <a:gd name="T27" fmla="*/ 624 h 1134"/>
                <a:gd name="T28" fmla="*/ 623 w 1020"/>
                <a:gd name="T29" fmla="*/ 624 h 1134"/>
                <a:gd name="T30" fmla="*/ 623 w 1020"/>
                <a:gd name="T31" fmla="*/ 397 h 1134"/>
                <a:gd name="T32" fmla="*/ 680 w 1020"/>
                <a:gd name="T33" fmla="*/ 397 h 1134"/>
                <a:gd name="T34" fmla="*/ 680 w 1020"/>
                <a:gd name="T35" fmla="*/ 340 h 1134"/>
                <a:gd name="T36" fmla="*/ 737 w 1020"/>
                <a:gd name="T37" fmla="*/ 340 h 1134"/>
                <a:gd name="T38" fmla="*/ 737 w 1020"/>
                <a:gd name="T39" fmla="*/ 114 h 1134"/>
                <a:gd name="T40" fmla="*/ 794 w 1020"/>
                <a:gd name="T41" fmla="*/ 114 h 1134"/>
                <a:gd name="T42" fmla="*/ 794 w 1020"/>
                <a:gd name="T43" fmla="*/ 0 h 1134"/>
                <a:gd name="T44" fmla="*/ 510 w 1020"/>
                <a:gd name="T45" fmla="*/ 0 h 1134"/>
                <a:gd name="T46" fmla="*/ 510 w 1020"/>
                <a:gd name="T47" fmla="*/ 57 h 1134"/>
                <a:gd name="T48" fmla="*/ 397 w 1020"/>
                <a:gd name="T49" fmla="*/ 57 h 1134"/>
                <a:gd name="T50" fmla="*/ 397 w 1020"/>
                <a:gd name="T51" fmla="*/ 114 h 1134"/>
                <a:gd name="T52" fmla="*/ 283 w 1020"/>
                <a:gd name="T53" fmla="*/ 114 h 1134"/>
                <a:gd name="T54" fmla="*/ 283 w 1020"/>
                <a:gd name="T55" fmla="*/ 227 h 1134"/>
                <a:gd name="T56" fmla="*/ 113 w 1020"/>
                <a:gd name="T57" fmla="*/ 227 h 1134"/>
                <a:gd name="T58" fmla="*/ 113 w 1020"/>
                <a:gd name="T59" fmla="*/ 284 h 1134"/>
                <a:gd name="T60" fmla="*/ 56 w 1020"/>
                <a:gd name="T61" fmla="*/ 284 h 1134"/>
                <a:gd name="T62" fmla="*/ 56 w 1020"/>
                <a:gd name="T63" fmla="*/ 567 h 1134"/>
                <a:gd name="T64" fmla="*/ 0 w 1020"/>
                <a:gd name="T65" fmla="*/ 567 h 1134"/>
                <a:gd name="T66" fmla="*/ 0 w 1020"/>
                <a:gd name="T67" fmla="*/ 624 h 1134"/>
                <a:gd name="T68" fmla="*/ 56 w 1020"/>
                <a:gd name="T69" fmla="*/ 624 h 1134"/>
                <a:gd name="T70" fmla="*/ 56 w 1020"/>
                <a:gd name="T71" fmla="*/ 737 h 1134"/>
                <a:gd name="T72" fmla="*/ 113 w 1020"/>
                <a:gd name="T73" fmla="*/ 737 h 1134"/>
                <a:gd name="T74" fmla="*/ 170 w 1020"/>
                <a:gd name="T75" fmla="*/ 737 h 1134"/>
                <a:gd name="T76" fmla="*/ 170 w 1020"/>
                <a:gd name="T77" fmla="*/ 681 h 1134"/>
                <a:gd name="T78" fmla="*/ 283 w 1020"/>
                <a:gd name="T79" fmla="*/ 681 h 1134"/>
                <a:gd name="T80" fmla="*/ 283 w 1020"/>
                <a:gd name="T81" fmla="*/ 737 h 1134"/>
                <a:gd name="T82" fmla="*/ 340 w 1020"/>
                <a:gd name="T83" fmla="*/ 737 h 1134"/>
                <a:gd name="T84" fmla="*/ 340 w 1020"/>
                <a:gd name="T85" fmla="*/ 794 h 1134"/>
                <a:gd name="T86" fmla="*/ 453 w 1020"/>
                <a:gd name="T87" fmla="*/ 794 h 1134"/>
                <a:gd name="T88" fmla="*/ 453 w 1020"/>
                <a:gd name="T89" fmla="*/ 907 h 1134"/>
                <a:gd name="T90" fmla="*/ 567 w 1020"/>
                <a:gd name="T91" fmla="*/ 907 h 1134"/>
                <a:gd name="T92" fmla="*/ 567 w 1020"/>
                <a:gd name="T93" fmla="*/ 737 h 1134"/>
                <a:gd name="T94" fmla="*/ 623 w 1020"/>
                <a:gd name="T95" fmla="*/ 737 h 1134"/>
                <a:gd name="T96" fmla="*/ 623 w 1020"/>
                <a:gd name="T97" fmla="*/ 964 h 1134"/>
                <a:gd name="T98" fmla="*/ 680 w 1020"/>
                <a:gd name="T99" fmla="*/ 964 h 1134"/>
                <a:gd name="T100" fmla="*/ 680 w 1020"/>
                <a:gd name="T101" fmla="*/ 1021 h 1134"/>
                <a:gd name="T102" fmla="*/ 737 w 1020"/>
                <a:gd name="T103" fmla="*/ 1021 h 1134"/>
                <a:gd name="T104" fmla="*/ 737 w 1020"/>
                <a:gd name="T105" fmla="*/ 1077 h 1134"/>
                <a:gd name="T106" fmla="*/ 794 w 1020"/>
                <a:gd name="T107" fmla="*/ 1077 h 1134"/>
                <a:gd name="T108" fmla="*/ 794 w 1020"/>
                <a:gd name="T109" fmla="*/ 1134 h 1134"/>
                <a:gd name="T110" fmla="*/ 850 w 1020"/>
                <a:gd name="T11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0" h="1134">
                  <a:moveTo>
                    <a:pt x="850" y="1134"/>
                  </a:moveTo>
                  <a:lnTo>
                    <a:pt x="850" y="964"/>
                  </a:lnTo>
                  <a:lnTo>
                    <a:pt x="907" y="96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3" y="114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EBE48593-0596-45C3-B7DA-7B5435002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421"/>
              <a:ext cx="908" cy="567"/>
            </a:xfrm>
            <a:custGeom>
              <a:avLst/>
              <a:gdLst>
                <a:gd name="T0" fmla="*/ 114 w 908"/>
                <a:gd name="T1" fmla="*/ 0 h 567"/>
                <a:gd name="T2" fmla="*/ 114 w 908"/>
                <a:gd name="T3" fmla="*/ 113 h 567"/>
                <a:gd name="T4" fmla="*/ 57 w 908"/>
                <a:gd name="T5" fmla="*/ 113 h 567"/>
                <a:gd name="T6" fmla="*/ 57 w 908"/>
                <a:gd name="T7" fmla="*/ 170 h 567"/>
                <a:gd name="T8" fmla="*/ 0 w 908"/>
                <a:gd name="T9" fmla="*/ 170 h 567"/>
                <a:gd name="T10" fmla="*/ 0 w 908"/>
                <a:gd name="T11" fmla="*/ 397 h 567"/>
                <a:gd name="T12" fmla="*/ 114 w 908"/>
                <a:gd name="T13" fmla="*/ 397 h 567"/>
                <a:gd name="T14" fmla="*/ 114 w 908"/>
                <a:gd name="T15" fmla="*/ 340 h 567"/>
                <a:gd name="T16" fmla="*/ 284 w 908"/>
                <a:gd name="T17" fmla="*/ 340 h 567"/>
                <a:gd name="T18" fmla="*/ 284 w 908"/>
                <a:gd name="T19" fmla="*/ 397 h 567"/>
                <a:gd name="T20" fmla="*/ 341 w 908"/>
                <a:gd name="T21" fmla="*/ 397 h 567"/>
                <a:gd name="T22" fmla="*/ 341 w 908"/>
                <a:gd name="T23" fmla="*/ 454 h 567"/>
                <a:gd name="T24" fmla="*/ 397 w 908"/>
                <a:gd name="T25" fmla="*/ 454 h 567"/>
                <a:gd name="T26" fmla="*/ 397 w 908"/>
                <a:gd name="T27" fmla="*/ 567 h 567"/>
                <a:gd name="T28" fmla="*/ 624 w 908"/>
                <a:gd name="T29" fmla="*/ 567 h 567"/>
                <a:gd name="T30" fmla="*/ 624 w 908"/>
                <a:gd name="T31" fmla="*/ 454 h 567"/>
                <a:gd name="T32" fmla="*/ 681 w 908"/>
                <a:gd name="T33" fmla="*/ 454 h 567"/>
                <a:gd name="T34" fmla="*/ 681 w 908"/>
                <a:gd name="T35" fmla="*/ 397 h 567"/>
                <a:gd name="T36" fmla="*/ 794 w 908"/>
                <a:gd name="T37" fmla="*/ 397 h 567"/>
                <a:gd name="T38" fmla="*/ 794 w 908"/>
                <a:gd name="T39" fmla="*/ 170 h 567"/>
                <a:gd name="T40" fmla="*/ 851 w 908"/>
                <a:gd name="T41" fmla="*/ 170 h 567"/>
                <a:gd name="T42" fmla="*/ 851 w 908"/>
                <a:gd name="T43" fmla="*/ 113 h 567"/>
                <a:gd name="T44" fmla="*/ 908 w 908"/>
                <a:gd name="T45" fmla="*/ 113 h 567"/>
                <a:gd name="T46" fmla="*/ 908 w 908"/>
                <a:gd name="T47" fmla="*/ 0 h 567"/>
                <a:gd name="T48" fmla="*/ 794 w 908"/>
                <a:gd name="T49" fmla="*/ 0 h 567"/>
                <a:gd name="T50" fmla="*/ 794 w 908"/>
                <a:gd name="T51" fmla="*/ 113 h 567"/>
                <a:gd name="T52" fmla="*/ 397 w 908"/>
                <a:gd name="T53" fmla="*/ 113 h 567"/>
                <a:gd name="T54" fmla="*/ 397 w 908"/>
                <a:gd name="T55" fmla="*/ 57 h 567"/>
                <a:gd name="T56" fmla="*/ 341 w 908"/>
                <a:gd name="T57" fmla="*/ 57 h 567"/>
                <a:gd name="T58" fmla="*/ 341 w 908"/>
                <a:gd name="T59" fmla="*/ 0 h 567"/>
                <a:gd name="T60" fmla="*/ 114 w 908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567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624" y="567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794" y="39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115D7EEA-2E9C-48C3-897B-52FD13A29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854"/>
              <a:ext cx="1587" cy="850"/>
            </a:xfrm>
            <a:custGeom>
              <a:avLst/>
              <a:gdLst>
                <a:gd name="T0" fmla="*/ 397 w 1587"/>
                <a:gd name="T1" fmla="*/ 57 h 850"/>
                <a:gd name="T2" fmla="*/ 227 w 1587"/>
                <a:gd name="T3" fmla="*/ 57 h 850"/>
                <a:gd name="T4" fmla="*/ 227 w 1587"/>
                <a:gd name="T5" fmla="*/ 113 h 850"/>
                <a:gd name="T6" fmla="*/ 170 w 1587"/>
                <a:gd name="T7" fmla="*/ 113 h 850"/>
                <a:gd name="T8" fmla="*/ 170 w 1587"/>
                <a:gd name="T9" fmla="*/ 340 h 850"/>
                <a:gd name="T10" fmla="*/ 113 w 1587"/>
                <a:gd name="T11" fmla="*/ 340 h 850"/>
                <a:gd name="T12" fmla="*/ 113 w 1587"/>
                <a:gd name="T13" fmla="*/ 397 h 850"/>
                <a:gd name="T14" fmla="*/ 57 w 1587"/>
                <a:gd name="T15" fmla="*/ 397 h 850"/>
                <a:gd name="T16" fmla="*/ 57 w 1587"/>
                <a:gd name="T17" fmla="*/ 454 h 850"/>
                <a:gd name="T18" fmla="*/ 0 w 1587"/>
                <a:gd name="T19" fmla="*/ 454 h 850"/>
                <a:gd name="T20" fmla="*/ 0 w 1587"/>
                <a:gd name="T21" fmla="*/ 567 h 850"/>
                <a:gd name="T22" fmla="*/ 227 w 1587"/>
                <a:gd name="T23" fmla="*/ 567 h 850"/>
                <a:gd name="T24" fmla="*/ 227 w 1587"/>
                <a:gd name="T25" fmla="*/ 624 h 850"/>
                <a:gd name="T26" fmla="*/ 283 w 1587"/>
                <a:gd name="T27" fmla="*/ 624 h 850"/>
                <a:gd name="T28" fmla="*/ 283 w 1587"/>
                <a:gd name="T29" fmla="*/ 680 h 850"/>
                <a:gd name="T30" fmla="*/ 680 w 1587"/>
                <a:gd name="T31" fmla="*/ 680 h 850"/>
                <a:gd name="T32" fmla="*/ 680 w 1587"/>
                <a:gd name="T33" fmla="*/ 567 h 850"/>
                <a:gd name="T34" fmla="*/ 794 w 1587"/>
                <a:gd name="T35" fmla="*/ 567 h 850"/>
                <a:gd name="T36" fmla="*/ 794 w 1587"/>
                <a:gd name="T37" fmla="*/ 680 h 850"/>
                <a:gd name="T38" fmla="*/ 737 w 1587"/>
                <a:gd name="T39" fmla="*/ 680 h 850"/>
                <a:gd name="T40" fmla="*/ 737 w 1587"/>
                <a:gd name="T41" fmla="*/ 737 h 850"/>
                <a:gd name="T42" fmla="*/ 680 w 1587"/>
                <a:gd name="T43" fmla="*/ 737 h 850"/>
                <a:gd name="T44" fmla="*/ 680 w 1587"/>
                <a:gd name="T45" fmla="*/ 850 h 850"/>
                <a:gd name="T46" fmla="*/ 1077 w 1587"/>
                <a:gd name="T47" fmla="*/ 850 h 850"/>
                <a:gd name="T48" fmla="*/ 1077 w 1587"/>
                <a:gd name="T49" fmla="*/ 794 h 850"/>
                <a:gd name="T50" fmla="*/ 1191 w 1587"/>
                <a:gd name="T51" fmla="*/ 794 h 850"/>
                <a:gd name="T52" fmla="*/ 1191 w 1587"/>
                <a:gd name="T53" fmla="*/ 680 h 850"/>
                <a:gd name="T54" fmla="*/ 1247 w 1587"/>
                <a:gd name="T55" fmla="*/ 680 h 850"/>
                <a:gd name="T56" fmla="*/ 1247 w 1587"/>
                <a:gd name="T57" fmla="*/ 624 h 850"/>
                <a:gd name="T58" fmla="*/ 1304 w 1587"/>
                <a:gd name="T59" fmla="*/ 624 h 850"/>
                <a:gd name="T60" fmla="*/ 1361 w 1587"/>
                <a:gd name="T61" fmla="*/ 624 h 850"/>
                <a:gd name="T62" fmla="*/ 1361 w 1587"/>
                <a:gd name="T63" fmla="*/ 510 h 850"/>
                <a:gd name="T64" fmla="*/ 1417 w 1587"/>
                <a:gd name="T65" fmla="*/ 510 h 850"/>
                <a:gd name="T66" fmla="*/ 1417 w 1587"/>
                <a:gd name="T67" fmla="*/ 454 h 850"/>
                <a:gd name="T68" fmla="*/ 1587 w 1587"/>
                <a:gd name="T69" fmla="*/ 454 h 850"/>
                <a:gd name="T70" fmla="*/ 1587 w 1587"/>
                <a:gd name="T71" fmla="*/ 283 h 850"/>
                <a:gd name="T72" fmla="*/ 1531 w 1587"/>
                <a:gd name="T73" fmla="*/ 283 h 850"/>
                <a:gd name="T74" fmla="*/ 1531 w 1587"/>
                <a:gd name="T75" fmla="*/ 227 h 850"/>
                <a:gd name="T76" fmla="*/ 1587 w 1587"/>
                <a:gd name="T77" fmla="*/ 227 h 850"/>
                <a:gd name="T78" fmla="*/ 1587 w 1587"/>
                <a:gd name="T79" fmla="*/ 113 h 850"/>
                <a:gd name="T80" fmla="*/ 1531 w 1587"/>
                <a:gd name="T81" fmla="*/ 113 h 850"/>
                <a:gd name="T82" fmla="*/ 1531 w 1587"/>
                <a:gd name="T83" fmla="*/ 57 h 850"/>
                <a:gd name="T84" fmla="*/ 1191 w 1587"/>
                <a:gd name="T85" fmla="*/ 57 h 850"/>
                <a:gd name="T86" fmla="*/ 1191 w 1587"/>
                <a:gd name="T87" fmla="*/ 170 h 850"/>
                <a:gd name="T88" fmla="*/ 1134 w 1587"/>
                <a:gd name="T89" fmla="*/ 170 h 850"/>
                <a:gd name="T90" fmla="*/ 1134 w 1587"/>
                <a:gd name="T91" fmla="*/ 227 h 850"/>
                <a:gd name="T92" fmla="*/ 1077 w 1587"/>
                <a:gd name="T93" fmla="*/ 227 h 850"/>
                <a:gd name="T94" fmla="*/ 1077 w 1587"/>
                <a:gd name="T95" fmla="*/ 283 h 850"/>
                <a:gd name="T96" fmla="*/ 1020 w 1587"/>
                <a:gd name="T97" fmla="*/ 283 h 850"/>
                <a:gd name="T98" fmla="*/ 1020 w 1587"/>
                <a:gd name="T99" fmla="*/ 227 h 850"/>
                <a:gd name="T100" fmla="*/ 964 w 1587"/>
                <a:gd name="T101" fmla="*/ 227 h 850"/>
                <a:gd name="T102" fmla="*/ 964 w 1587"/>
                <a:gd name="T103" fmla="*/ 170 h 850"/>
                <a:gd name="T104" fmla="*/ 850 w 1587"/>
                <a:gd name="T105" fmla="*/ 170 h 850"/>
                <a:gd name="T106" fmla="*/ 850 w 1587"/>
                <a:gd name="T107" fmla="*/ 57 h 850"/>
                <a:gd name="T108" fmla="*/ 737 w 1587"/>
                <a:gd name="T109" fmla="*/ 57 h 850"/>
                <a:gd name="T110" fmla="*/ 737 w 1587"/>
                <a:gd name="T111" fmla="*/ 113 h 850"/>
                <a:gd name="T112" fmla="*/ 680 w 1587"/>
                <a:gd name="T113" fmla="*/ 113 h 850"/>
                <a:gd name="T114" fmla="*/ 680 w 1587"/>
                <a:gd name="T115" fmla="*/ 57 h 850"/>
                <a:gd name="T116" fmla="*/ 624 w 1587"/>
                <a:gd name="T117" fmla="*/ 57 h 850"/>
                <a:gd name="T118" fmla="*/ 624 w 1587"/>
                <a:gd name="T119" fmla="*/ 0 h 850"/>
                <a:gd name="T120" fmla="*/ 510 w 1587"/>
                <a:gd name="T121" fmla="*/ 0 h 850"/>
                <a:gd name="T122" fmla="*/ 510 w 1587"/>
                <a:gd name="T123" fmla="*/ 57 h 850"/>
                <a:gd name="T124" fmla="*/ 397 w 1587"/>
                <a:gd name="T12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850">
                  <a:moveTo>
                    <a:pt x="397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1077" y="850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680"/>
                  </a:lnTo>
                  <a:lnTo>
                    <a:pt x="1247" y="680"/>
                  </a:lnTo>
                  <a:lnTo>
                    <a:pt x="1247" y="624"/>
                  </a:lnTo>
                  <a:lnTo>
                    <a:pt x="1304" y="624"/>
                  </a:lnTo>
                  <a:lnTo>
                    <a:pt x="1361" y="624"/>
                  </a:lnTo>
                  <a:lnTo>
                    <a:pt x="1361" y="510"/>
                  </a:lnTo>
                  <a:lnTo>
                    <a:pt x="1417" y="510"/>
                  </a:lnTo>
                  <a:lnTo>
                    <a:pt x="1417" y="454"/>
                  </a:lnTo>
                  <a:lnTo>
                    <a:pt x="1587" y="454"/>
                  </a:lnTo>
                  <a:lnTo>
                    <a:pt x="1587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587" y="227"/>
                  </a:lnTo>
                  <a:lnTo>
                    <a:pt x="1587" y="113"/>
                  </a:lnTo>
                  <a:lnTo>
                    <a:pt x="1531" y="113"/>
                  </a:lnTo>
                  <a:lnTo>
                    <a:pt x="153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45" name="Group 13">
            <a:extLst>
              <a:ext uri="{FF2B5EF4-FFF2-40B4-BE49-F238E27FC236}">
                <a16:creationId xmlns:a16="http://schemas.microsoft.com/office/drawing/2014/main" id="{C8FE46B6-C643-4E3A-A4A7-A7EDFFFFAA95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09550"/>
            <a:ext cx="10261600" cy="9271000"/>
            <a:chOff x="743" y="132"/>
            <a:chExt cx="6464" cy="5840"/>
          </a:xfrm>
        </p:grpSpPr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4C2854EE-361A-4F43-B47D-ED648C8A9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3931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57 h 227"/>
                <a:gd name="T6" fmla="*/ 0 w 170"/>
                <a:gd name="T7" fmla="*/ 57 h 227"/>
                <a:gd name="T8" fmla="*/ 0 w 170"/>
                <a:gd name="T9" fmla="*/ 227 h 227"/>
                <a:gd name="T10" fmla="*/ 114 w 170"/>
                <a:gd name="T11" fmla="*/ 227 h 227"/>
                <a:gd name="T12" fmla="*/ 114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D252B375-7E51-4973-A9FA-343F9786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158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170 h 170"/>
                <a:gd name="T8" fmla="*/ 57 w 227"/>
                <a:gd name="T9" fmla="*/ 170 h 170"/>
                <a:gd name="T10" fmla="*/ 57 w 227"/>
                <a:gd name="T11" fmla="*/ 113 h 170"/>
                <a:gd name="T12" fmla="*/ 0 w 227"/>
                <a:gd name="T13" fmla="*/ 113 h 170"/>
                <a:gd name="T14" fmla="*/ 0 w 227"/>
                <a:gd name="T15" fmla="*/ 0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AC661EBE-3403-416B-A68E-5ADCD534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158"/>
              <a:ext cx="340" cy="397"/>
            </a:xfrm>
            <a:custGeom>
              <a:avLst/>
              <a:gdLst>
                <a:gd name="T0" fmla="*/ 0 w 340"/>
                <a:gd name="T1" fmla="*/ 284 h 397"/>
                <a:gd name="T2" fmla="*/ 56 w 340"/>
                <a:gd name="T3" fmla="*/ 284 h 397"/>
                <a:gd name="T4" fmla="*/ 56 w 340"/>
                <a:gd name="T5" fmla="*/ 340 h 397"/>
                <a:gd name="T6" fmla="*/ 113 w 340"/>
                <a:gd name="T7" fmla="*/ 340 h 397"/>
                <a:gd name="T8" fmla="*/ 113 w 340"/>
                <a:gd name="T9" fmla="*/ 397 h 397"/>
                <a:gd name="T10" fmla="*/ 227 w 340"/>
                <a:gd name="T11" fmla="*/ 397 h 397"/>
                <a:gd name="T12" fmla="*/ 227 w 340"/>
                <a:gd name="T13" fmla="*/ 170 h 397"/>
                <a:gd name="T14" fmla="*/ 283 w 340"/>
                <a:gd name="T15" fmla="*/ 170 h 397"/>
                <a:gd name="T16" fmla="*/ 283 w 340"/>
                <a:gd name="T17" fmla="*/ 113 h 397"/>
                <a:gd name="T18" fmla="*/ 340 w 340"/>
                <a:gd name="T19" fmla="*/ 113 h 397"/>
                <a:gd name="T20" fmla="*/ 340 w 340"/>
                <a:gd name="T21" fmla="*/ 57 h 397"/>
                <a:gd name="T22" fmla="*/ 283 w 340"/>
                <a:gd name="T23" fmla="*/ 57 h 397"/>
                <a:gd name="T24" fmla="*/ 283 w 340"/>
                <a:gd name="T25" fmla="*/ 0 h 397"/>
                <a:gd name="T26" fmla="*/ 113 w 340"/>
                <a:gd name="T27" fmla="*/ 0 h 397"/>
                <a:gd name="T28" fmla="*/ 113 w 340"/>
                <a:gd name="T29" fmla="*/ 113 h 397"/>
                <a:gd name="T30" fmla="*/ 56 w 340"/>
                <a:gd name="T31" fmla="*/ 113 h 397"/>
                <a:gd name="T32" fmla="*/ 56 w 340"/>
                <a:gd name="T33" fmla="*/ 170 h 397"/>
                <a:gd name="T34" fmla="*/ 0 w 340"/>
                <a:gd name="T35" fmla="*/ 170 h 397"/>
                <a:gd name="T36" fmla="*/ 0 w 340"/>
                <a:gd name="T37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0" y="284"/>
                  </a:move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Rectangle 17">
              <a:extLst>
                <a:ext uri="{FF2B5EF4-FFF2-40B4-BE49-F238E27FC236}">
                  <a16:creationId xmlns:a16="http://schemas.microsoft.com/office/drawing/2014/main" id="{0753D5F7-1480-4582-B1B3-B23F9D5EB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2" y="4668"/>
              <a:ext cx="5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Rectangle 18">
              <a:extLst>
                <a:ext uri="{FF2B5EF4-FFF2-40B4-BE49-F238E27FC236}">
                  <a16:creationId xmlns:a16="http://schemas.microsoft.com/office/drawing/2014/main" id="{9CC95CB2-27E8-4F63-8FC6-0021D5A33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" y="5179"/>
              <a:ext cx="113" cy="17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A16BF361-5017-466D-86C9-6F2552F92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5179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57 w 227"/>
                <a:gd name="T3" fmla="*/ 0 h 226"/>
                <a:gd name="T4" fmla="*/ 57 w 227"/>
                <a:gd name="T5" fmla="*/ 56 h 226"/>
                <a:gd name="T6" fmla="*/ 0 w 227"/>
                <a:gd name="T7" fmla="*/ 56 h 226"/>
                <a:gd name="T8" fmla="*/ 0 w 227"/>
                <a:gd name="T9" fmla="*/ 226 h 226"/>
                <a:gd name="T10" fmla="*/ 113 w 227"/>
                <a:gd name="T11" fmla="*/ 226 h 226"/>
                <a:gd name="T12" fmla="*/ 113 w 227"/>
                <a:gd name="T13" fmla="*/ 170 h 226"/>
                <a:gd name="T14" fmla="*/ 227 w 227"/>
                <a:gd name="T15" fmla="*/ 170 h 226"/>
                <a:gd name="T16" fmla="*/ 227 w 227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5BAFAE8E-F8B3-4EE8-BFC1-107DA5DBF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4271"/>
              <a:ext cx="170" cy="341"/>
            </a:xfrm>
            <a:custGeom>
              <a:avLst/>
              <a:gdLst>
                <a:gd name="T0" fmla="*/ 114 w 170"/>
                <a:gd name="T1" fmla="*/ 0 h 341"/>
                <a:gd name="T2" fmla="*/ 57 w 170"/>
                <a:gd name="T3" fmla="*/ 0 h 341"/>
                <a:gd name="T4" fmla="*/ 57 w 170"/>
                <a:gd name="T5" fmla="*/ 57 h 341"/>
                <a:gd name="T6" fmla="*/ 0 w 170"/>
                <a:gd name="T7" fmla="*/ 57 h 341"/>
                <a:gd name="T8" fmla="*/ 0 w 170"/>
                <a:gd name="T9" fmla="*/ 284 h 341"/>
                <a:gd name="T10" fmla="*/ 57 w 170"/>
                <a:gd name="T11" fmla="*/ 284 h 341"/>
                <a:gd name="T12" fmla="*/ 57 w 170"/>
                <a:gd name="T13" fmla="*/ 341 h 341"/>
                <a:gd name="T14" fmla="*/ 114 w 170"/>
                <a:gd name="T15" fmla="*/ 341 h 341"/>
                <a:gd name="T16" fmla="*/ 114 w 170"/>
                <a:gd name="T17" fmla="*/ 284 h 341"/>
                <a:gd name="T18" fmla="*/ 170 w 170"/>
                <a:gd name="T19" fmla="*/ 284 h 341"/>
                <a:gd name="T20" fmla="*/ 170 w 170"/>
                <a:gd name="T21" fmla="*/ 57 h 341"/>
                <a:gd name="T22" fmla="*/ 114 w 170"/>
                <a:gd name="T23" fmla="*/ 57 h 341"/>
                <a:gd name="T24" fmla="*/ 114 w 170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1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8158A714-DEC7-4B07-90C2-B50E125A5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385"/>
              <a:ext cx="1247" cy="794"/>
            </a:xfrm>
            <a:custGeom>
              <a:avLst/>
              <a:gdLst>
                <a:gd name="T0" fmla="*/ 57 w 1247"/>
                <a:gd name="T1" fmla="*/ 227 h 794"/>
                <a:gd name="T2" fmla="*/ 113 w 1247"/>
                <a:gd name="T3" fmla="*/ 170 h 794"/>
                <a:gd name="T4" fmla="*/ 227 w 1247"/>
                <a:gd name="T5" fmla="*/ 113 h 794"/>
                <a:gd name="T6" fmla="*/ 283 w 1247"/>
                <a:gd name="T7" fmla="*/ 57 h 794"/>
                <a:gd name="T8" fmla="*/ 340 w 1247"/>
                <a:gd name="T9" fmla="*/ 113 h 794"/>
                <a:gd name="T10" fmla="*/ 454 w 1247"/>
                <a:gd name="T11" fmla="*/ 170 h 794"/>
                <a:gd name="T12" fmla="*/ 624 w 1247"/>
                <a:gd name="T13" fmla="*/ 113 h 794"/>
                <a:gd name="T14" fmla="*/ 680 w 1247"/>
                <a:gd name="T15" fmla="*/ 170 h 794"/>
                <a:gd name="T16" fmla="*/ 794 w 1247"/>
                <a:gd name="T17" fmla="*/ 227 h 794"/>
                <a:gd name="T18" fmla="*/ 850 w 1247"/>
                <a:gd name="T19" fmla="*/ 170 h 794"/>
                <a:gd name="T20" fmla="*/ 907 w 1247"/>
                <a:gd name="T21" fmla="*/ 113 h 794"/>
                <a:gd name="T22" fmla="*/ 964 w 1247"/>
                <a:gd name="T23" fmla="*/ 170 h 794"/>
                <a:gd name="T24" fmla="*/ 1077 w 1247"/>
                <a:gd name="T25" fmla="*/ 57 h 794"/>
                <a:gd name="T26" fmla="*/ 1134 w 1247"/>
                <a:gd name="T27" fmla="*/ 0 h 794"/>
                <a:gd name="T28" fmla="*/ 1247 w 1247"/>
                <a:gd name="T29" fmla="*/ 227 h 794"/>
                <a:gd name="T30" fmla="*/ 1134 w 1247"/>
                <a:gd name="T31" fmla="*/ 340 h 794"/>
                <a:gd name="T32" fmla="*/ 1191 w 1247"/>
                <a:gd name="T33" fmla="*/ 397 h 794"/>
                <a:gd name="T34" fmla="*/ 1134 w 1247"/>
                <a:gd name="T35" fmla="*/ 453 h 794"/>
                <a:gd name="T36" fmla="*/ 964 w 1247"/>
                <a:gd name="T37" fmla="*/ 510 h 794"/>
                <a:gd name="T38" fmla="*/ 850 w 1247"/>
                <a:gd name="T39" fmla="*/ 567 h 794"/>
                <a:gd name="T40" fmla="*/ 794 w 1247"/>
                <a:gd name="T41" fmla="*/ 624 h 794"/>
                <a:gd name="T42" fmla="*/ 680 w 1247"/>
                <a:gd name="T43" fmla="*/ 680 h 794"/>
                <a:gd name="T44" fmla="*/ 567 w 1247"/>
                <a:gd name="T45" fmla="*/ 737 h 794"/>
                <a:gd name="T46" fmla="*/ 454 w 1247"/>
                <a:gd name="T47" fmla="*/ 680 h 794"/>
                <a:gd name="T48" fmla="*/ 397 w 1247"/>
                <a:gd name="T49" fmla="*/ 624 h 794"/>
                <a:gd name="T50" fmla="*/ 340 w 1247"/>
                <a:gd name="T51" fmla="*/ 680 h 794"/>
                <a:gd name="T52" fmla="*/ 227 w 1247"/>
                <a:gd name="T53" fmla="*/ 737 h 794"/>
                <a:gd name="T54" fmla="*/ 170 w 1247"/>
                <a:gd name="T55" fmla="*/ 794 h 794"/>
                <a:gd name="T56" fmla="*/ 113 w 1247"/>
                <a:gd name="T57" fmla="*/ 680 h 794"/>
                <a:gd name="T58" fmla="*/ 113 w 1247"/>
                <a:gd name="T59" fmla="*/ 567 h 794"/>
                <a:gd name="T60" fmla="*/ 227 w 1247"/>
                <a:gd name="T61" fmla="*/ 510 h 794"/>
                <a:gd name="T62" fmla="*/ 57 w 1247"/>
                <a:gd name="T63" fmla="*/ 453 h 794"/>
                <a:gd name="T64" fmla="*/ 0 w 1247"/>
                <a:gd name="T65" fmla="*/ 340 h 794"/>
                <a:gd name="T66" fmla="*/ 57 w 1247"/>
                <a:gd name="T67" fmla="*/ 283 h 794"/>
                <a:gd name="T68" fmla="*/ 0 w 1247"/>
                <a:gd name="T6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794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C15DC9C2-41FD-4754-82B5-99ED28656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5122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170 w 170"/>
                <a:gd name="T3" fmla="*/ 0 h 170"/>
                <a:gd name="T4" fmla="*/ 170 w 170"/>
                <a:gd name="T5" fmla="*/ 170 h 170"/>
                <a:gd name="T6" fmla="*/ 0 w 170"/>
                <a:gd name="T7" fmla="*/ 170 h 170"/>
                <a:gd name="T8" fmla="*/ 0 w 170"/>
                <a:gd name="T9" fmla="*/ 57 h 170"/>
                <a:gd name="T10" fmla="*/ 56 w 170"/>
                <a:gd name="T11" fmla="*/ 57 h 170"/>
                <a:gd name="T12" fmla="*/ 56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FC4B2092-3691-469F-9166-BE8D8A811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122"/>
              <a:ext cx="340" cy="227"/>
            </a:xfrm>
            <a:custGeom>
              <a:avLst/>
              <a:gdLst>
                <a:gd name="T0" fmla="*/ 56 w 340"/>
                <a:gd name="T1" fmla="*/ 0 h 227"/>
                <a:gd name="T2" fmla="*/ 283 w 340"/>
                <a:gd name="T3" fmla="*/ 0 h 227"/>
                <a:gd name="T4" fmla="*/ 283 w 340"/>
                <a:gd name="T5" fmla="*/ 57 h 227"/>
                <a:gd name="T6" fmla="*/ 340 w 340"/>
                <a:gd name="T7" fmla="*/ 57 h 227"/>
                <a:gd name="T8" fmla="*/ 340 w 340"/>
                <a:gd name="T9" fmla="*/ 227 h 227"/>
                <a:gd name="T10" fmla="*/ 227 w 340"/>
                <a:gd name="T11" fmla="*/ 227 h 227"/>
                <a:gd name="T12" fmla="*/ 227 w 340"/>
                <a:gd name="T13" fmla="*/ 170 h 227"/>
                <a:gd name="T14" fmla="*/ 170 w 340"/>
                <a:gd name="T15" fmla="*/ 170 h 227"/>
                <a:gd name="T16" fmla="*/ 170 w 340"/>
                <a:gd name="T17" fmla="*/ 113 h 227"/>
                <a:gd name="T18" fmla="*/ 56 w 340"/>
                <a:gd name="T19" fmla="*/ 113 h 227"/>
                <a:gd name="T20" fmla="*/ 56 w 340"/>
                <a:gd name="T21" fmla="*/ 57 h 227"/>
                <a:gd name="T22" fmla="*/ 0 w 340"/>
                <a:gd name="T23" fmla="*/ 57 h 227"/>
                <a:gd name="T24" fmla="*/ 0 w 340"/>
                <a:gd name="T25" fmla="*/ 0 h 227"/>
                <a:gd name="T26" fmla="*/ 56 w 340"/>
                <a:gd name="T2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27">
                  <a:moveTo>
                    <a:pt x="56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FE5BFF98-4D7F-4378-A291-54B8B68BC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668"/>
              <a:ext cx="397" cy="397"/>
            </a:xfrm>
            <a:custGeom>
              <a:avLst/>
              <a:gdLst>
                <a:gd name="T0" fmla="*/ 0 w 397"/>
                <a:gd name="T1" fmla="*/ 227 h 397"/>
                <a:gd name="T2" fmla="*/ 57 w 397"/>
                <a:gd name="T3" fmla="*/ 227 h 397"/>
                <a:gd name="T4" fmla="*/ 57 w 397"/>
                <a:gd name="T5" fmla="*/ 170 h 397"/>
                <a:gd name="T6" fmla="*/ 170 w 397"/>
                <a:gd name="T7" fmla="*/ 170 h 397"/>
                <a:gd name="T8" fmla="*/ 170 w 397"/>
                <a:gd name="T9" fmla="*/ 114 h 397"/>
                <a:gd name="T10" fmla="*/ 283 w 397"/>
                <a:gd name="T11" fmla="*/ 114 h 397"/>
                <a:gd name="T12" fmla="*/ 283 w 397"/>
                <a:gd name="T13" fmla="*/ 57 h 397"/>
                <a:gd name="T14" fmla="*/ 340 w 397"/>
                <a:gd name="T15" fmla="*/ 57 h 397"/>
                <a:gd name="T16" fmla="*/ 340 w 397"/>
                <a:gd name="T17" fmla="*/ 0 h 397"/>
                <a:gd name="T18" fmla="*/ 397 w 397"/>
                <a:gd name="T19" fmla="*/ 0 h 397"/>
                <a:gd name="T20" fmla="*/ 397 w 397"/>
                <a:gd name="T21" fmla="*/ 227 h 397"/>
                <a:gd name="T22" fmla="*/ 340 w 397"/>
                <a:gd name="T23" fmla="*/ 227 h 397"/>
                <a:gd name="T24" fmla="*/ 340 w 397"/>
                <a:gd name="T25" fmla="*/ 397 h 397"/>
                <a:gd name="T26" fmla="*/ 0 w 397"/>
                <a:gd name="T27" fmla="*/ 397 h 397"/>
                <a:gd name="T28" fmla="*/ 0 w 397"/>
                <a:gd name="T29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Rectangle 25">
              <a:extLst>
                <a:ext uri="{FF2B5EF4-FFF2-40B4-BE49-F238E27FC236}">
                  <a16:creationId xmlns:a16="http://schemas.microsoft.com/office/drawing/2014/main" id="{52F1D80D-4755-4158-A1C2-5899F5C4F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555"/>
              <a:ext cx="5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Rectangle 26">
              <a:extLst>
                <a:ext uri="{FF2B5EF4-FFF2-40B4-BE49-F238E27FC236}">
                  <a16:creationId xmlns:a16="http://schemas.microsoft.com/office/drawing/2014/main" id="{2CE4FDB8-5056-4A0D-9C2A-852B3AE52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" y="4725"/>
              <a:ext cx="57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D9FC4AF9-478B-4D22-9433-FD306D7F7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442"/>
              <a:ext cx="113" cy="170"/>
            </a:xfrm>
            <a:custGeom>
              <a:avLst/>
              <a:gdLst>
                <a:gd name="T0" fmla="*/ 57 w 113"/>
                <a:gd name="T1" fmla="*/ 0 h 170"/>
                <a:gd name="T2" fmla="*/ 57 w 113"/>
                <a:gd name="T3" fmla="*/ 56 h 170"/>
                <a:gd name="T4" fmla="*/ 0 w 113"/>
                <a:gd name="T5" fmla="*/ 56 h 170"/>
                <a:gd name="T6" fmla="*/ 0 w 113"/>
                <a:gd name="T7" fmla="*/ 170 h 170"/>
                <a:gd name="T8" fmla="*/ 57 w 113"/>
                <a:gd name="T9" fmla="*/ 170 h 170"/>
                <a:gd name="T10" fmla="*/ 57 w 113"/>
                <a:gd name="T11" fmla="*/ 113 h 170"/>
                <a:gd name="T12" fmla="*/ 113 w 113"/>
                <a:gd name="T13" fmla="*/ 113 h 170"/>
                <a:gd name="T14" fmla="*/ 113 w 113"/>
                <a:gd name="T15" fmla="*/ 0 h 170"/>
                <a:gd name="T16" fmla="*/ 57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03740C7E-1CEE-4631-BE23-FD850171E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5122"/>
              <a:ext cx="681" cy="850"/>
            </a:xfrm>
            <a:custGeom>
              <a:avLst/>
              <a:gdLst>
                <a:gd name="T0" fmla="*/ 397 w 681"/>
                <a:gd name="T1" fmla="*/ 0 h 850"/>
                <a:gd name="T2" fmla="*/ 397 w 681"/>
                <a:gd name="T3" fmla="*/ 57 h 850"/>
                <a:gd name="T4" fmla="*/ 454 w 681"/>
                <a:gd name="T5" fmla="*/ 57 h 850"/>
                <a:gd name="T6" fmla="*/ 454 w 681"/>
                <a:gd name="T7" fmla="*/ 113 h 850"/>
                <a:gd name="T8" fmla="*/ 511 w 681"/>
                <a:gd name="T9" fmla="*/ 113 h 850"/>
                <a:gd name="T10" fmla="*/ 511 w 681"/>
                <a:gd name="T11" fmla="*/ 170 h 850"/>
                <a:gd name="T12" fmla="*/ 397 w 681"/>
                <a:gd name="T13" fmla="*/ 170 h 850"/>
                <a:gd name="T14" fmla="*/ 397 w 681"/>
                <a:gd name="T15" fmla="*/ 283 h 850"/>
                <a:gd name="T16" fmla="*/ 511 w 681"/>
                <a:gd name="T17" fmla="*/ 283 h 850"/>
                <a:gd name="T18" fmla="*/ 511 w 681"/>
                <a:gd name="T19" fmla="*/ 340 h 850"/>
                <a:gd name="T20" fmla="*/ 454 w 681"/>
                <a:gd name="T21" fmla="*/ 340 h 850"/>
                <a:gd name="T22" fmla="*/ 454 w 681"/>
                <a:gd name="T23" fmla="*/ 397 h 850"/>
                <a:gd name="T24" fmla="*/ 397 w 681"/>
                <a:gd name="T25" fmla="*/ 397 h 850"/>
                <a:gd name="T26" fmla="*/ 397 w 681"/>
                <a:gd name="T27" fmla="*/ 454 h 850"/>
                <a:gd name="T28" fmla="*/ 511 w 681"/>
                <a:gd name="T29" fmla="*/ 454 h 850"/>
                <a:gd name="T30" fmla="*/ 511 w 681"/>
                <a:gd name="T31" fmla="*/ 397 h 850"/>
                <a:gd name="T32" fmla="*/ 681 w 681"/>
                <a:gd name="T33" fmla="*/ 397 h 850"/>
                <a:gd name="T34" fmla="*/ 681 w 681"/>
                <a:gd name="T35" fmla="*/ 510 h 850"/>
                <a:gd name="T36" fmla="*/ 567 w 681"/>
                <a:gd name="T37" fmla="*/ 510 h 850"/>
                <a:gd name="T38" fmla="*/ 567 w 681"/>
                <a:gd name="T39" fmla="*/ 624 h 850"/>
                <a:gd name="T40" fmla="*/ 511 w 681"/>
                <a:gd name="T41" fmla="*/ 624 h 850"/>
                <a:gd name="T42" fmla="*/ 511 w 681"/>
                <a:gd name="T43" fmla="*/ 737 h 850"/>
                <a:gd name="T44" fmla="*/ 397 w 681"/>
                <a:gd name="T45" fmla="*/ 737 h 850"/>
                <a:gd name="T46" fmla="*/ 397 w 681"/>
                <a:gd name="T47" fmla="*/ 850 h 850"/>
                <a:gd name="T48" fmla="*/ 341 w 681"/>
                <a:gd name="T49" fmla="*/ 850 h 850"/>
                <a:gd name="T50" fmla="*/ 341 w 681"/>
                <a:gd name="T51" fmla="*/ 737 h 850"/>
                <a:gd name="T52" fmla="*/ 397 w 681"/>
                <a:gd name="T53" fmla="*/ 737 h 850"/>
                <a:gd name="T54" fmla="*/ 397 w 681"/>
                <a:gd name="T55" fmla="*/ 680 h 850"/>
                <a:gd name="T56" fmla="*/ 454 w 681"/>
                <a:gd name="T57" fmla="*/ 680 h 850"/>
                <a:gd name="T58" fmla="*/ 454 w 681"/>
                <a:gd name="T59" fmla="*/ 624 h 850"/>
                <a:gd name="T60" fmla="*/ 397 w 681"/>
                <a:gd name="T61" fmla="*/ 624 h 850"/>
                <a:gd name="T62" fmla="*/ 397 w 681"/>
                <a:gd name="T63" fmla="*/ 567 h 850"/>
                <a:gd name="T64" fmla="*/ 227 w 681"/>
                <a:gd name="T65" fmla="*/ 567 h 850"/>
                <a:gd name="T66" fmla="*/ 227 w 681"/>
                <a:gd name="T67" fmla="*/ 624 h 850"/>
                <a:gd name="T68" fmla="*/ 0 w 681"/>
                <a:gd name="T69" fmla="*/ 624 h 850"/>
                <a:gd name="T70" fmla="*/ 0 w 681"/>
                <a:gd name="T71" fmla="*/ 454 h 850"/>
                <a:gd name="T72" fmla="*/ 114 w 681"/>
                <a:gd name="T73" fmla="*/ 454 h 850"/>
                <a:gd name="T74" fmla="*/ 114 w 681"/>
                <a:gd name="T75" fmla="*/ 397 h 850"/>
                <a:gd name="T76" fmla="*/ 284 w 681"/>
                <a:gd name="T77" fmla="*/ 397 h 850"/>
                <a:gd name="T78" fmla="*/ 284 w 681"/>
                <a:gd name="T79" fmla="*/ 283 h 850"/>
                <a:gd name="T80" fmla="*/ 227 w 681"/>
                <a:gd name="T81" fmla="*/ 283 h 850"/>
                <a:gd name="T82" fmla="*/ 227 w 681"/>
                <a:gd name="T83" fmla="*/ 57 h 850"/>
                <a:gd name="T84" fmla="*/ 284 w 681"/>
                <a:gd name="T85" fmla="*/ 57 h 850"/>
                <a:gd name="T86" fmla="*/ 284 w 681"/>
                <a:gd name="T87" fmla="*/ 0 h 850"/>
                <a:gd name="T88" fmla="*/ 397 w 681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850">
                  <a:moveTo>
                    <a:pt x="397" y="0"/>
                  </a:move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1" y="28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1" y="624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4D7C5AA6-C994-480C-8F4C-9669413BC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235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70 h 170"/>
                <a:gd name="T4" fmla="*/ 170 w 170"/>
                <a:gd name="T5" fmla="*/ 170 h 170"/>
                <a:gd name="T6" fmla="*/ 170 w 170"/>
                <a:gd name="T7" fmla="*/ 57 h 170"/>
                <a:gd name="T8" fmla="*/ 57 w 170"/>
                <a:gd name="T9" fmla="*/ 57 h 170"/>
                <a:gd name="T10" fmla="*/ 57 w 170"/>
                <a:gd name="T11" fmla="*/ 0 h 170"/>
                <a:gd name="T12" fmla="*/ 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06281FDD-8162-403E-948B-24BC0BC13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4612"/>
              <a:ext cx="567" cy="907"/>
            </a:xfrm>
            <a:custGeom>
              <a:avLst/>
              <a:gdLst>
                <a:gd name="T0" fmla="*/ 284 w 567"/>
                <a:gd name="T1" fmla="*/ 907 h 907"/>
                <a:gd name="T2" fmla="*/ 397 w 567"/>
                <a:gd name="T3" fmla="*/ 907 h 907"/>
                <a:gd name="T4" fmla="*/ 397 w 567"/>
                <a:gd name="T5" fmla="*/ 850 h 907"/>
                <a:gd name="T6" fmla="*/ 511 w 567"/>
                <a:gd name="T7" fmla="*/ 850 h 907"/>
                <a:gd name="T8" fmla="*/ 511 w 567"/>
                <a:gd name="T9" fmla="*/ 623 h 907"/>
                <a:gd name="T10" fmla="*/ 454 w 567"/>
                <a:gd name="T11" fmla="*/ 623 h 907"/>
                <a:gd name="T12" fmla="*/ 454 w 567"/>
                <a:gd name="T13" fmla="*/ 510 h 907"/>
                <a:gd name="T14" fmla="*/ 567 w 567"/>
                <a:gd name="T15" fmla="*/ 510 h 907"/>
                <a:gd name="T16" fmla="*/ 567 w 567"/>
                <a:gd name="T17" fmla="*/ 56 h 907"/>
                <a:gd name="T18" fmla="*/ 511 w 567"/>
                <a:gd name="T19" fmla="*/ 56 h 907"/>
                <a:gd name="T20" fmla="*/ 511 w 567"/>
                <a:gd name="T21" fmla="*/ 0 h 907"/>
                <a:gd name="T22" fmla="*/ 454 w 567"/>
                <a:gd name="T23" fmla="*/ 0 h 907"/>
                <a:gd name="T24" fmla="*/ 454 w 567"/>
                <a:gd name="T25" fmla="*/ 56 h 907"/>
                <a:gd name="T26" fmla="*/ 284 w 567"/>
                <a:gd name="T27" fmla="*/ 56 h 907"/>
                <a:gd name="T28" fmla="*/ 284 w 567"/>
                <a:gd name="T29" fmla="*/ 113 h 907"/>
                <a:gd name="T30" fmla="*/ 340 w 567"/>
                <a:gd name="T31" fmla="*/ 113 h 907"/>
                <a:gd name="T32" fmla="*/ 340 w 567"/>
                <a:gd name="T33" fmla="*/ 226 h 907"/>
                <a:gd name="T34" fmla="*/ 397 w 567"/>
                <a:gd name="T35" fmla="*/ 226 h 907"/>
                <a:gd name="T36" fmla="*/ 397 w 567"/>
                <a:gd name="T37" fmla="*/ 283 h 907"/>
                <a:gd name="T38" fmla="*/ 454 w 567"/>
                <a:gd name="T39" fmla="*/ 283 h 907"/>
                <a:gd name="T40" fmla="*/ 454 w 567"/>
                <a:gd name="T41" fmla="*/ 397 h 907"/>
                <a:gd name="T42" fmla="*/ 284 w 567"/>
                <a:gd name="T43" fmla="*/ 397 h 907"/>
                <a:gd name="T44" fmla="*/ 284 w 567"/>
                <a:gd name="T45" fmla="*/ 226 h 907"/>
                <a:gd name="T46" fmla="*/ 227 w 567"/>
                <a:gd name="T47" fmla="*/ 226 h 907"/>
                <a:gd name="T48" fmla="*/ 227 w 567"/>
                <a:gd name="T49" fmla="*/ 170 h 907"/>
                <a:gd name="T50" fmla="*/ 0 w 567"/>
                <a:gd name="T51" fmla="*/ 170 h 907"/>
                <a:gd name="T52" fmla="*/ 0 w 567"/>
                <a:gd name="T53" fmla="*/ 226 h 907"/>
                <a:gd name="T54" fmla="*/ 57 w 567"/>
                <a:gd name="T55" fmla="*/ 226 h 907"/>
                <a:gd name="T56" fmla="*/ 57 w 567"/>
                <a:gd name="T57" fmla="*/ 397 h 907"/>
                <a:gd name="T58" fmla="*/ 114 w 567"/>
                <a:gd name="T59" fmla="*/ 397 h 907"/>
                <a:gd name="T60" fmla="*/ 114 w 567"/>
                <a:gd name="T61" fmla="*/ 453 h 907"/>
                <a:gd name="T62" fmla="*/ 170 w 567"/>
                <a:gd name="T63" fmla="*/ 453 h 907"/>
                <a:gd name="T64" fmla="*/ 170 w 567"/>
                <a:gd name="T65" fmla="*/ 510 h 907"/>
                <a:gd name="T66" fmla="*/ 227 w 567"/>
                <a:gd name="T67" fmla="*/ 510 h 907"/>
                <a:gd name="T68" fmla="*/ 227 w 567"/>
                <a:gd name="T69" fmla="*/ 623 h 907"/>
                <a:gd name="T70" fmla="*/ 284 w 567"/>
                <a:gd name="T71" fmla="*/ 623 h 907"/>
                <a:gd name="T72" fmla="*/ 284 w 567"/>
                <a:gd name="T73" fmla="*/ 567 h 907"/>
                <a:gd name="T74" fmla="*/ 340 w 567"/>
                <a:gd name="T75" fmla="*/ 567 h 907"/>
                <a:gd name="T76" fmla="*/ 340 w 567"/>
                <a:gd name="T77" fmla="*/ 793 h 907"/>
                <a:gd name="T78" fmla="*/ 284 w 567"/>
                <a:gd name="T79" fmla="*/ 793 h 907"/>
                <a:gd name="T80" fmla="*/ 284 w 567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284" y="907"/>
                  </a:moveTo>
                  <a:lnTo>
                    <a:pt x="397" y="907"/>
                  </a:lnTo>
                  <a:lnTo>
                    <a:pt x="397" y="850"/>
                  </a:lnTo>
                  <a:lnTo>
                    <a:pt x="511" y="850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284" y="793"/>
                  </a:lnTo>
                  <a:lnTo>
                    <a:pt x="28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FEB0BF23-6CAB-4EF8-BF4B-DB06C24AB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4555"/>
              <a:ext cx="340" cy="397"/>
            </a:xfrm>
            <a:custGeom>
              <a:avLst/>
              <a:gdLst>
                <a:gd name="T0" fmla="*/ 0 w 340"/>
                <a:gd name="T1" fmla="*/ 227 h 397"/>
                <a:gd name="T2" fmla="*/ 0 w 340"/>
                <a:gd name="T3" fmla="*/ 397 h 397"/>
                <a:gd name="T4" fmla="*/ 113 w 340"/>
                <a:gd name="T5" fmla="*/ 397 h 397"/>
                <a:gd name="T6" fmla="*/ 113 w 340"/>
                <a:gd name="T7" fmla="*/ 340 h 397"/>
                <a:gd name="T8" fmla="*/ 170 w 340"/>
                <a:gd name="T9" fmla="*/ 340 h 397"/>
                <a:gd name="T10" fmla="*/ 170 w 340"/>
                <a:gd name="T11" fmla="*/ 283 h 397"/>
                <a:gd name="T12" fmla="*/ 226 w 340"/>
                <a:gd name="T13" fmla="*/ 283 h 397"/>
                <a:gd name="T14" fmla="*/ 226 w 340"/>
                <a:gd name="T15" fmla="*/ 227 h 397"/>
                <a:gd name="T16" fmla="*/ 283 w 340"/>
                <a:gd name="T17" fmla="*/ 227 h 397"/>
                <a:gd name="T18" fmla="*/ 283 w 340"/>
                <a:gd name="T19" fmla="*/ 170 h 397"/>
                <a:gd name="T20" fmla="*/ 340 w 340"/>
                <a:gd name="T21" fmla="*/ 170 h 397"/>
                <a:gd name="T22" fmla="*/ 340 w 340"/>
                <a:gd name="T23" fmla="*/ 57 h 397"/>
                <a:gd name="T24" fmla="*/ 283 w 340"/>
                <a:gd name="T25" fmla="*/ 57 h 397"/>
                <a:gd name="T26" fmla="*/ 283 w 340"/>
                <a:gd name="T27" fmla="*/ 0 h 397"/>
                <a:gd name="T28" fmla="*/ 226 w 340"/>
                <a:gd name="T29" fmla="*/ 0 h 397"/>
                <a:gd name="T30" fmla="*/ 226 w 340"/>
                <a:gd name="T31" fmla="*/ 57 h 397"/>
                <a:gd name="T32" fmla="*/ 113 w 340"/>
                <a:gd name="T33" fmla="*/ 57 h 397"/>
                <a:gd name="T34" fmla="*/ 113 w 340"/>
                <a:gd name="T35" fmla="*/ 113 h 397"/>
                <a:gd name="T36" fmla="*/ 56 w 340"/>
                <a:gd name="T37" fmla="*/ 113 h 397"/>
                <a:gd name="T38" fmla="*/ 56 w 340"/>
                <a:gd name="T39" fmla="*/ 227 h 397"/>
                <a:gd name="T40" fmla="*/ 0 w 340"/>
                <a:gd name="T41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97">
                  <a:moveTo>
                    <a:pt x="0" y="227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9FDD0A74-F9E1-4949-9D1B-BA5AD283B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4385"/>
              <a:ext cx="567" cy="737"/>
            </a:xfrm>
            <a:custGeom>
              <a:avLst/>
              <a:gdLst>
                <a:gd name="T0" fmla="*/ 0 w 567"/>
                <a:gd name="T1" fmla="*/ 113 h 737"/>
                <a:gd name="T2" fmla="*/ 0 w 567"/>
                <a:gd name="T3" fmla="*/ 227 h 737"/>
                <a:gd name="T4" fmla="*/ 57 w 567"/>
                <a:gd name="T5" fmla="*/ 227 h 737"/>
                <a:gd name="T6" fmla="*/ 57 w 567"/>
                <a:gd name="T7" fmla="*/ 397 h 737"/>
                <a:gd name="T8" fmla="*/ 114 w 567"/>
                <a:gd name="T9" fmla="*/ 397 h 737"/>
                <a:gd name="T10" fmla="*/ 114 w 567"/>
                <a:gd name="T11" fmla="*/ 567 h 737"/>
                <a:gd name="T12" fmla="*/ 284 w 567"/>
                <a:gd name="T13" fmla="*/ 567 h 737"/>
                <a:gd name="T14" fmla="*/ 284 w 567"/>
                <a:gd name="T15" fmla="*/ 624 h 737"/>
                <a:gd name="T16" fmla="*/ 340 w 567"/>
                <a:gd name="T17" fmla="*/ 624 h 737"/>
                <a:gd name="T18" fmla="*/ 340 w 567"/>
                <a:gd name="T19" fmla="*/ 737 h 737"/>
                <a:gd name="T20" fmla="*/ 454 w 567"/>
                <a:gd name="T21" fmla="*/ 737 h 737"/>
                <a:gd name="T22" fmla="*/ 454 w 567"/>
                <a:gd name="T23" fmla="*/ 680 h 737"/>
                <a:gd name="T24" fmla="*/ 567 w 567"/>
                <a:gd name="T25" fmla="*/ 680 h 737"/>
                <a:gd name="T26" fmla="*/ 567 w 567"/>
                <a:gd name="T27" fmla="*/ 567 h 737"/>
                <a:gd name="T28" fmla="*/ 511 w 567"/>
                <a:gd name="T29" fmla="*/ 567 h 737"/>
                <a:gd name="T30" fmla="*/ 511 w 567"/>
                <a:gd name="T31" fmla="*/ 283 h 737"/>
                <a:gd name="T32" fmla="*/ 454 w 567"/>
                <a:gd name="T33" fmla="*/ 283 h 737"/>
                <a:gd name="T34" fmla="*/ 454 w 567"/>
                <a:gd name="T35" fmla="*/ 227 h 737"/>
                <a:gd name="T36" fmla="*/ 340 w 567"/>
                <a:gd name="T37" fmla="*/ 227 h 737"/>
                <a:gd name="T38" fmla="*/ 340 w 567"/>
                <a:gd name="T39" fmla="*/ 283 h 737"/>
                <a:gd name="T40" fmla="*/ 227 w 567"/>
                <a:gd name="T41" fmla="*/ 283 h 737"/>
                <a:gd name="T42" fmla="*/ 227 w 567"/>
                <a:gd name="T43" fmla="*/ 0 h 737"/>
                <a:gd name="T44" fmla="*/ 114 w 567"/>
                <a:gd name="T45" fmla="*/ 0 h 737"/>
                <a:gd name="T46" fmla="*/ 114 w 567"/>
                <a:gd name="T47" fmla="*/ 113 h 737"/>
                <a:gd name="T48" fmla="*/ 0 w 567"/>
                <a:gd name="T4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7">
                  <a:moveTo>
                    <a:pt x="0" y="11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A25CC15F-EC3F-4E4E-8632-ADF1D93B8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1418" cy="1758"/>
            </a:xfrm>
            <a:custGeom>
              <a:avLst/>
              <a:gdLst>
                <a:gd name="T0" fmla="*/ 511 w 1418"/>
                <a:gd name="T1" fmla="*/ 1474 h 1758"/>
                <a:gd name="T2" fmla="*/ 624 w 1418"/>
                <a:gd name="T3" fmla="*/ 1361 h 1758"/>
                <a:gd name="T4" fmla="*/ 737 w 1418"/>
                <a:gd name="T5" fmla="*/ 1644 h 1758"/>
                <a:gd name="T6" fmla="*/ 794 w 1418"/>
                <a:gd name="T7" fmla="*/ 1588 h 1758"/>
                <a:gd name="T8" fmla="*/ 851 w 1418"/>
                <a:gd name="T9" fmla="*/ 1644 h 1758"/>
                <a:gd name="T10" fmla="*/ 908 w 1418"/>
                <a:gd name="T11" fmla="*/ 1758 h 1758"/>
                <a:gd name="T12" fmla="*/ 1021 w 1418"/>
                <a:gd name="T13" fmla="*/ 1701 h 1758"/>
                <a:gd name="T14" fmla="*/ 1078 w 1418"/>
                <a:gd name="T15" fmla="*/ 1644 h 1758"/>
                <a:gd name="T16" fmla="*/ 1134 w 1418"/>
                <a:gd name="T17" fmla="*/ 1588 h 1758"/>
                <a:gd name="T18" fmla="*/ 1191 w 1418"/>
                <a:gd name="T19" fmla="*/ 1531 h 1758"/>
                <a:gd name="T20" fmla="*/ 1248 w 1418"/>
                <a:gd name="T21" fmla="*/ 1474 h 1758"/>
                <a:gd name="T22" fmla="*/ 1304 w 1418"/>
                <a:gd name="T23" fmla="*/ 1361 h 1758"/>
                <a:gd name="T24" fmla="*/ 1418 w 1418"/>
                <a:gd name="T25" fmla="*/ 1191 h 1758"/>
                <a:gd name="T26" fmla="*/ 1361 w 1418"/>
                <a:gd name="T27" fmla="*/ 1134 h 1758"/>
                <a:gd name="T28" fmla="*/ 1304 w 1418"/>
                <a:gd name="T29" fmla="*/ 907 h 1758"/>
                <a:gd name="T30" fmla="*/ 1248 w 1418"/>
                <a:gd name="T31" fmla="*/ 1077 h 1758"/>
                <a:gd name="T32" fmla="*/ 1134 w 1418"/>
                <a:gd name="T33" fmla="*/ 964 h 1758"/>
                <a:gd name="T34" fmla="*/ 1021 w 1418"/>
                <a:gd name="T35" fmla="*/ 907 h 1758"/>
                <a:gd name="T36" fmla="*/ 964 w 1418"/>
                <a:gd name="T37" fmla="*/ 851 h 1758"/>
                <a:gd name="T38" fmla="*/ 851 w 1418"/>
                <a:gd name="T39" fmla="*/ 907 h 1758"/>
                <a:gd name="T40" fmla="*/ 737 w 1418"/>
                <a:gd name="T41" fmla="*/ 794 h 1758"/>
                <a:gd name="T42" fmla="*/ 681 w 1418"/>
                <a:gd name="T43" fmla="*/ 737 h 1758"/>
                <a:gd name="T44" fmla="*/ 737 w 1418"/>
                <a:gd name="T45" fmla="*/ 454 h 1758"/>
                <a:gd name="T46" fmla="*/ 681 w 1418"/>
                <a:gd name="T47" fmla="*/ 397 h 1758"/>
                <a:gd name="T48" fmla="*/ 624 w 1418"/>
                <a:gd name="T49" fmla="*/ 284 h 1758"/>
                <a:gd name="T50" fmla="*/ 681 w 1418"/>
                <a:gd name="T51" fmla="*/ 227 h 1758"/>
                <a:gd name="T52" fmla="*/ 567 w 1418"/>
                <a:gd name="T53" fmla="*/ 113 h 1758"/>
                <a:gd name="T54" fmla="*/ 511 w 1418"/>
                <a:gd name="T55" fmla="*/ 57 h 1758"/>
                <a:gd name="T56" fmla="*/ 454 w 1418"/>
                <a:gd name="T57" fmla="*/ 0 h 1758"/>
                <a:gd name="T58" fmla="*/ 341 w 1418"/>
                <a:gd name="T59" fmla="*/ 113 h 1758"/>
                <a:gd name="T60" fmla="*/ 284 w 1418"/>
                <a:gd name="T61" fmla="*/ 170 h 1758"/>
                <a:gd name="T62" fmla="*/ 227 w 1418"/>
                <a:gd name="T63" fmla="*/ 227 h 1758"/>
                <a:gd name="T64" fmla="*/ 114 w 1418"/>
                <a:gd name="T65" fmla="*/ 284 h 1758"/>
                <a:gd name="T66" fmla="*/ 57 w 1418"/>
                <a:gd name="T67" fmla="*/ 397 h 1758"/>
                <a:gd name="T68" fmla="*/ 0 w 1418"/>
                <a:gd name="T69" fmla="*/ 454 h 1758"/>
                <a:gd name="T70" fmla="*/ 114 w 1418"/>
                <a:gd name="T71" fmla="*/ 624 h 1758"/>
                <a:gd name="T72" fmla="*/ 170 w 1418"/>
                <a:gd name="T73" fmla="*/ 1247 h 1758"/>
                <a:gd name="T74" fmla="*/ 227 w 1418"/>
                <a:gd name="T75" fmla="*/ 1304 h 1758"/>
                <a:gd name="T76" fmla="*/ 284 w 1418"/>
                <a:gd name="T77" fmla="*/ 1418 h 1758"/>
                <a:gd name="T78" fmla="*/ 397 w 1418"/>
                <a:gd name="T79" fmla="*/ 147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8" h="1758">
                  <a:moveTo>
                    <a:pt x="397" y="1474"/>
                  </a:moveTo>
                  <a:lnTo>
                    <a:pt x="511" y="1474"/>
                  </a:lnTo>
                  <a:lnTo>
                    <a:pt x="51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737" y="1644"/>
                  </a:lnTo>
                  <a:lnTo>
                    <a:pt x="737" y="1588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644"/>
                  </a:lnTo>
                  <a:lnTo>
                    <a:pt x="908" y="1644"/>
                  </a:lnTo>
                  <a:lnTo>
                    <a:pt x="908" y="1758"/>
                  </a:lnTo>
                  <a:lnTo>
                    <a:pt x="1021" y="1758"/>
                  </a:lnTo>
                  <a:lnTo>
                    <a:pt x="1021" y="1701"/>
                  </a:lnTo>
                  <a:lnTo>
                    <a:pt x="1078" y="1701"/>
                  </a:lnTo>
                  <a:lnTo>
                    <a:pt x="1078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248" y="1531"/>
                  </a:lnTo>
                  <a:lnTo>
                    <a:pt x="1248" y="1474"/>
                  </a:lnTo>
                  <a:lnTo>
                    <a:pt x="1304" y="1474"/>
                  </a:lnTo>
                  <a:lnTo>
                    <a:pt x="1304" y="1361"/>
                  </a:lnTo>
                  <a:lnTo>
                    <a:pt x="1418" y="1361"/>
                  </a:lnTo>
                  <a:lnTo>
                    <a:pt x="1418" y="1191"/>
                  </a:lnTo>
                  <a:lnTo>
                    <a:pt x="1361" y="1191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1077"/>
                  </a:lnTo>
                  <a:lnTo>
                    <a:pt x="1134" y="1077"/>
                  </a:lnTo>
                  <a:lnTo>
                    <a:pt x="1134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851" y="851"/>
                  </a:lnTo>
                  <a:lnTo>
                    <a:pt x="851" y="907"/>
                  </a:lnTo>
                  <a:lnTo>
                    <a:pt x="737" y="907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FD94AC31-758B-4322-BF64-4379FE4D8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287"/>
              <a:ext cx="1360" cy="1191"/>
            </a:xfrm>
            <a:custGeom>
              <a:avLst/>
              <a:gdLst>
                <a:gd name="T0" fmla="*/ 56 w 1360"/>
                <a:gd name="T1" fmla="*/ 624 h 1191"/>
                <a:gd name="T2" fmla="*/ 0 w 1360"/>
                <a:gd name="T3" fmla="*/ 567 h 1191"/>
                <a:gd name="T4" fmla="*/ 56 w 1360"/>
                <a:gd name="T5" fmla="*/ 397 h 1191"/>
                <a:gd name="T6" fmla="*/ 113 w 1360"/>
                <a:gd name="T7" fmla="*/ 340 h 1191"/>
                <a:gd name="T8" fmla="*/ 170 w 1360"/>
                <a:gd name="T9" fmla="*/ 397 h 1191"/>
                <a:gd name="T10" fmla="*/ 340 w 1360"/>
                <a:gd name="T11" fmla="*/ 227 h 1191"/>
                <a:gd name="T12" fmla="*/ 396 w 1360"/>
                <a:gd name="T13" fmla="*/ 283 h 1191"/>
                <a:gd name="T14" fmla="*/ 510 w 1360"/>
                <a:gd name="T15" fmla="*/ 170 h 1191"/>
                <a:gd name="T16" fmla="*/ 623 w 1360"/>
                <a:gd name="T17" fmla="*/ 227 h 1191"/>
                <a:gd name="T18" fmla="*/ 680 w 1360"/>
                <a:gd name="T19" fmla="*/ 283 h 1191"/>
                <a:gd name="T20" fmla="*/ 737 w 1360"/>
                <a:gd name="T21" fmla="*/ 227 h 1191"/>
                <a:gd name="T22" fmla="*/ 793 w 1360"/>
                <a:gd name="T23" fmla="*/ 170 h 1191"/>
                <a:gd name="T24" fmla="*/ 850 w 1360"/>
                <a:gd name="T25" fmla="*/ 227 h 1191"/>
                <a:gd name="T26" fmla="*/ 907 w 1360"/>
                <a:gd name="T27" fmla="*/ 113 h 1191"/>
                <a:gd name="T28" fmla="*/ 963 w 1360"/>
                <a:gd name="T29" fmla="*/ 0 h 1191"/>
                <a:gd name="T30" fmla="*/ 1077 w 1360"/>
                <a:gd name="T31" fmla="*/ 113 h 1191"/>
                <a:gd name="T32" fmla="*/ 1134 w 1360"/>
                <a:gd name="T33" fmla="*/ 283 h 1191"/>
                <a:gd name="T34" fmla="*/ 1077 w 1360"/>
                <a:gd name="T35" fmla="*/ 397 h 1191"/>
                <a:gd name="T36" fmla="*/ 1134 w 1360"/>
                <a:gd name="T37" fmla="*/ 567 h 1191"/>
                <a:gd name="T38" fmla="*/ 1360 w 1360"/>
                <a:gd name="T39" fmla="*/ 624 h 1191"/>
                <a:gd name="T40" fmla="*/ 1304 w 1360"/>
                <a:gd name="T41" fmla="*/ 680 h 1191"/>
                <a:gd name="T42" fmla="*/ 1247 w 1360"/>
                <a:gd name="T43" fmla="*/ 907 h 1191"/>
                <a:gd name="T44" fmla="*/ 1190 w 1360"/>
                <a:gd name="T45" fmla="*/ 964 h 1191"/>
                <a:gd name="T46" fmla="*/ 1134 w 1360"/>
                <a:gd name="T47" fmla="*/ 907 h 1191"/>
                <a:gd name="T48" fmla="*/ 850 w 1360"/>
                <a:gd name="T49" fmla="*/ 964 h 1191"/>
                <a:gd name="T50" fmla="*/ 737 w 1360"/>
                <a:gd name="T51" fmla="*/ 1021 h 1191"/>
                <a:gd name="T52" fmla="*/ 623 w 1360"/>
                <a:gd name="T53" fmla="*/ 1134 h 1191"/>
                <a:gd name="T54" fmla="*/ 453 w 1360"/>
                <a:gd name="T55" fmla="*/ 1191 h 1191"/>
                <a:gd name="T56" fmla="*/ 340 w 1360"/>
                <a:gd name="T57" fmla="*/ 1134 h 1191"/>
                <a:gd name="T58" fmla="*/ 283 w 1360"/>
                <a:gd name="T59" fmla="*/ 1021 h 1191"/>
                <a:gd name="T60" fmla="*/ 340 w 1360"/>
                <a:gd name="T61" fmla="*/ 964 h 1191"/>
                <a:gd name="T62" fmla="*/ 226 w 1360"/>
                <a:gd name="T63" fmla="*/ 850 h 1191"/>
                <a:gd name="T64" fmla="*/ 170 w 1360"/>
                <a:gd name="T65" fmla="*/ 794 h 1191"/>
                <a:gd name="T66" fmla="*/ 113 w 1360"/>
                <a:gd name="T67" fmla="*/ 73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0" h="1191">
                  <a:moveTo>
                    <a:pt x="56" y="737"/>
                  </a:move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963" y="113"/>
                  </a:lnTo>
                  <a:lnTo>
                    <a:pt x="963" y="0"/>
                  </a:lnTo>
                  <a:lnTo>
                    <a:pt x="1077" y="0"/>
                  </a:lnTo>
                  <a:lnTo>
                    <a:pt x="1077" y="113"/>
                  </a:lnTo>
                  <a:lnTo>
                    <a:pt x="1134" y="113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680"/>
                  </a:lnTo>
                  <a:lnTo>
                    <a:pt x="1247" y="680"/>
                  </a:lnTo>
                  <a:lnTo>
                    <a:pt x="1247" y="907"/>
                  </a:lnTo>
                  <a:lnTo>
                    <a:pt x="1190" y="907"/>
                  </a:lnTo>
                  <a:lnTo>
                    <a:pt x="1190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850" y="90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623" y="1021"/>
                  </a:lnTo>
                  <a:lnTo>
                    <a:pt x="623" y="1134"/>
                  </a:lnTo>
                  <a:lnTo>
                    <a:pt x="453" y="1134"/>
                  </a:lnTo>
                  <a:lnTo>
                    <a:pt x="453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26" y="964"/>
                  </a:lnTo>
                  <a:lnTo>
                    <a:pt x="226" y="850"/>
                  </a:lnTo>
                  <a:lnTo>
                    <a:pt x="170" y="85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56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BCC6A72F-0B14-4487-AFA3-3E1A8D2AA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20"/>
              <a:ext cx="2212" cy="1304"/>
            </a:xfrm>
            <a:custGeom>
              <a:avLst/>
              <a:gdLst>
                <a:gd name="T0" fmla="*/ 114 w 2212"/>
                <a:gd name="T1" fmla="*/ 964 h 1304"/>
                <a:gd name="T2" fmla="*/ 284 w 2212"/>
                <a:gd name="T3" fmla="*/ 794 h 1304"/>
                <a:gd name="T4" fmla="*/ 340 w 2212"/>
                <a:gd name="T5" fmla="*/ 850 h 1304"/>
                <a:gd name="T6" fmla="*/ 454 w 2212"/>
                <a:gd name="T7" fmla="*/ 737 h 1304"/>
                <a:gd name="T8" fmla="*/ 567 w 2212"/>
                <a:gd name="T9" fmla="*/ 794 h 1304"/>
                <a:gd name="T10" fmla="*/ 624 w 2212"/>
                <a:gd name="T11" fmla="*/ 850 h 1304"/>
                <a:gd name="T12" fmla="*/ 681 w 2212"/>
                <a:gd name="T13" fmla="*/ 794 h 1304"/>
                <a:gd name="T14" fmla="*/ 737 w 2212"/>
                <a:gd name="T15" fmla="*/ 737 h 1304"/>
                <a:gd name="T16" fmla="*/ 794 w 2212"/>
                <a:gd name="T17" fmla="*/ 794 h 1304"/>
                <a:gd name="T18" fmla="*/ 851 w 2212"/>
                <a:gd name="T19" fmla="*/ 680 h 1304"/>
                <a:gd name="T20" fmla="*/ 907 w 2212"/>
                <a:gd name="T21" fmla="*/ 567 h 1304"/>
                <a:gd name="T22" fmla="*/ 1021 w 2212"/>
                <a:gd name="T23" fmla="*/ 680 h 1304"/>
                <a:gd name="T24" fmla="*/ 1078 w 2212"/>
                <a:gd name="T25" fmla="*/ 850 h 1304"/>
                <a:gd name="T26" fmla="*/ 1021 w 2212"/>
                <a:gd name="T27" fmla="*/ 964 h 1304"/>
                <a:gd name="T28" fmla="*/ 1078 w 2212"/>
                <a:gd name="T29" fmla="*/ 1134 h 1304"/>
                <a:gd name="T30" fmla="*/ 1304 w 2212"/>
                <a:gd name="T31" fmla="*/ 1191 h 1304"/>
                <a:gd name="T32" fmla="*/ 1531 w 2212"/>
                <a:gd name="T33" fmla="*/ 1134 h 1304"/>
                <a:gd name="T34" fmla="*/ 1645 w 2212"/>
                <a:gd name="T35" fmla="*/ 1191 h 1304"/>
                <a:gd name="T36" fmla="*/ 1701 w 2212"/>
                <a:gd name="T37" fmla="*/ 1247 h 1304"/>
                <a:gd name="T38" fmla="*/ 1758 w 2212"/>
                <a:gd name="T39" fmla="*/ 1191 h 1304"/>
                <a:gd name="T40" fmla="*/ 1871 w 2212"/>
                <a:gd name="T41" fmla="*/ 1304 h 1304"/>
                <a:gd name="T42" fmla="*/ 1985 w 2212"/>
                <a:gd name="T43" fmla="*/ 1247 h 1304"/>
                <a:gd name="T44" fmla="*/ 2041 w 2212"/>
                <a:gd name="T45" fmla="*/ 1020 h 1304"/>
                <a:gd name="T46" fmla="*/ 2098 w 2212"/>
                <a:gd name="T47" fmla="*/ 794 h 1304"/>
                <a:gd name="T48" fmla="*/ 2212 w 2212"/>
                <a:gd name="T49" fmla="*/ 737 h 1304"/>
                <a:gd name="T50" fmla="*/ 2098 w 2212"/>
                <a:gd name="T51" fmla="*/ 453 h 1304"/>
                <a:gd name="T52" fmla="*/ 2041 w 2212"/>
                <a:gd name="T53" fmla="*/ 283 h 1304"/>
                <a:gd name="T54" fmla="*/ 1985 w 2212"/>
                <a:gd name="T55" fmla="*/ 170 h 1304"/>
                <a:gd name="T56" fmla="*/ 1871 w 2212"/>
                <a:gd name="T57" fmla="*/ 113 h 1304"/>
                <a:gd name="T58" fmla="*/ 1588 w 2212"/>
                <a:gd name="T59" fmla="*/ 57 h 1304"/>
                <a:gd name="T60" fmla="*/ 1474 w 2212"/>
                <a:gd name="T61" fmla="*/ 0 h 1304"/>
                <a:gd name="T62" fmla="*/ 1361 w 2212"/>
                <a:gd name="T63" fmla="*/ 113 h 1304"/>
                <a:gd name="T64" fmla="*/ 1304 w 2212"/>
                <a:gd name="T65" fmla="*/ 170 h 1304"/>
                <a:gd name="T66" fmla="*/ 1191 w 2212"/>
                <a:gd name="T67" fmla="*/ 113 h 1304"/>
                <a:gd name="T68" fmla="*/ 1021 w 2212"/>
                <a:gd name="T69" fmla="*/ 170 h 1304"/>
                <a:gd name="T70" fmla="*/ 907 w 2212"/>
                <a:gd name="T71" fmla="*/ 113 h 1304"/>
                <a:gd name="T72" fmla="*/ 794 w 2212"/>
                <a:gd name="T73" fmla="*/ 227 h 1304"/>
                <a:gd name="T74" fmla="*/ 737 w 2212"/>
                <a:gd name="T75" fmla="*/ 170 h 1304"/>
                <a:gd name="T76" fmla="*/ 681 w 2212"/>
                <a:gd name="T77" fmla="*/ 57 h 1304"/>
                <a:gd name="T78" fmla="*/ 511 w 2212"/>
                <a:gd name="T79" fmla="*/ 227 h 1304"/>
                <a:gd name="T80" fmla="*/ 454 w 2212"/>
                <a:gd name="T81" fmla="*/ 397 h 1304"/>
                <a:gd name="T82" fmla="*/ 340 w 2212"/>
                <a:gd name="T83" fmla="*/ 453 h 1304"/>
                <a:gd name="T84" fmla="*/ 227 w 2212"/>
                <a:gd name="T85" fmla="*/ 510 h 1304"/>
                <a:gd name="T86" fmla="*/ 114 w 2212"/>
                <a:gd name="T87" fmla="*/ 567 h 1304"/>
                <a:gd name="T88" fmla="*/ 57 w 2212"/>
                <a:gd name="T89" fmla="*/ 624 h 1304"/>
                <a:gd name="T90" fmla="*/ 0 w 2212"/>
                <a:gd name="T91" fmla="*/ 680 h 1304"/>
                <a:gd name="T92" fmla="*/ 170 w 2212"/>
                <a:gd name="T93" fmla="*/ 794 h 1304"/>
                <a:gd name="T94" fmla="*/ 114 w 2212"/>
                <a:gd name="T95" fmla="*/ 90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12" h="1304">
                  <a:moveTo>
                    <a:pt x="114" y="907"/>
                  </a:moveTo>
                  <a:lnTo>
                    <a:pt x="11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1078" y="680"/>
                  </a:lnTo>
                  <a:lnTo>
                    <a:pt x="1078" y="850"/>
                  </a:lnTo>
                  <a:lnTo>
                    <a:pt x="1021" y="850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531" y="1191"/>
                  </a:lnTo>
                  <a:lnTo>
                    <a:pt x="1531" y="1134"/>
                  </a:lnTo>
                  <a:lnTo>
                    <a:pt x="1645" y="1134"/>
                  </a:lnTo>
                  <a:lnTo>
                    <a:pt x="1645" y="1191"/>
                  </a:lnTo>
                  <a:lnTo>
                    <a:pt x="1701" y="1191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58" y="1191"/>
                  </a:lnTo>
                  <a:lnTo>
                    <a:pt x="1871" y="1191"/>
                  </a:lnTo>
                  <a:lnTo>
                    <a:pt x="1871" y="1304"/>
                  </a:lnTo>
                  <a:lnTo>
                    <a:pt x="1985" y="1304"/>
                  </a:lnTo>
                  <a:lnTo>
                    <a:pt x="1985" y="1247"/>
                  </a:lnTo>
                  <a:lnTo>
                    <a:pt x="2041" y="1247"/>
                  </a:lnTo>
                  <a:lnTo>
                    <a:pt x="2041" y="1020"/>
                  </a:lnTo>
                  <a:lnTo>
                    <a:pt x="2098" y="1020"/>
                  </a:lnTo>
                  <a:lnTo>
                    <a:pt x="2098" y="794"/>
                  </a:lnTo>
                  <a:lnTo>
                    <a:pt x="2212" y="794"/>
                  </a:lnTo>
                  <a:lnTo>
                    <a:pt x="2212" y="737"/>
                  </a:lnTo>
                  <a:lnTo>
                    <a:pt x="2098" y="737"/>
                  </a:lnTo>
                  <a:lnTo>
                    <a:pt x="2098" y="453"/>
                  </a:lnTo>
                  <a:lnTo>
                    <a:pt x="2041" y="453"/>
                  </a:lnTo>
                  <a:lnTo>
                    <a:pt x="2041" y="283"/>
                  </a:lnTo>
                  <a:lnTo>
                    <a:pt x="1985" y="283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113"/>
                  </a:lnTo>
                  <a:lnTo>
                    <a:pt x="1588" y="113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681" y="17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ADC641FF-428B-484E-A372-1A3571D92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385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7 w 113"/>
                <a:gd name="T3" fmla="*/ 0 h 170"/>
                <a:gd name="T4" fmla="*/ 57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113 w 113"/>
                <a:gd name="T11" fmla="*/ 17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5D765C9C-B77B-47BE-8FF9-F6C8A4A00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271"/>
              <a:ext cx="113" cy="227"/>
            </a:xfrm>
            <a:custGeom>
              <a:avLst/>
              <a:gdLst>
                <a:gd name="T0" fmla="*/ 57 w 113"/>
                <a:gd name="T1" fmla="*/ 0 h 227"/>
                <a:gd name="T2" fmla="*/ 57 w 113"/>
                <a:gd name="T3" fmla="*/ 57 h 227"/>
                <a:gd name="T4" fmla="*/ 0 w 113"/>
                <a:gd name="T5" fmla="*/ 57 h 227"/>
                <a:gd name="T6" fmla="*/ 0 w 113"/>
                <a:gd name="T7" fmla="*/ 227 h 227"/>
                <a:gd name="T8" fmla="*/ 113 w 113"/>
                <a:gd name="T9" fmla="*/ 227 h 227"/>
                <a:gd name="T10" fmla="*/ 113 w 113"/>
                <a:gd name="T11" fmla="*/ 0 h 227"/>
                <a:gd name="T12" fmla="*/ 57 w 11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677E95BF-528C-4190-89AD-5010C32B0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4498"/>
              <a:ext cx="340" cy="284"/>
            </a:xfrm>
            <a:custGeom>
              <a:avLst/>
              <a:gdLst>
                <a:gd name="T0" fmla="*/ 226 w 340"/>
                <a:gd name="T1" fmla="*/ 0 h 284"/>
                <a:gd name="T2" fmla="*/ 226 w 340"/>
                <a:gd name="T3" fmla="*/ 57 h 284"/>
                <a:gd name="T4" fmla="*/ 56 w 340"/>
                <a:gd name="T5" fmla="*/ 57 h 284"/>
                <a:gd name="T6" fmla="*/ 56 w 340"/>
                <a:gd name="T7" fmla="*/ 114 h 284"/>
                <a:gd name="T8" fmla="*/ 0 w 340"/>
                <a:gd name="T9" fmla="*/ 114 h 284"/>
                <a:gd name="T10" fmla="*/ 0 w 340"/>
                <a:gd name="T11" fmla="*/ 284 h 284"/>
                <a:gd name="T12" fmla="*/ 170 w 340"/>
                <a:gd name="T13" fmla="*/ 284 h 284"/>
                <a:gd name="T14" fmla="*/ 170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0 h 284"/>
                <a:gd name="T24" fmla="*/ 226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226" y="0"/>
                  </a:moveTo>
                  <a:lnTo>
                    <a:pt x="226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E48DE266-7385-44C2-A1A3-B4DEE51E9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271"/>
              <a:ext cx="340" cy="454"/>
            </a:xfrm>
            <a:custGeom>
              <a:avLst/>
              <a:gdLst>
                <a:gd name="T0" fmla="*/ 57 w 340"/>
                <a:gd name="T1" fmla="*/ 0 h 454"/>
                <a:gd name="T2" fmla="*/ 57 w 340"/>
                <a:gd name="T3" fmla="*/ 57 h 454"/>
                <a:gd name="T4" fmla="*/ 0 w 340"/>
                <a:gd name="T5" fmla="*/ 57 h 454"/>
                <a:gd name="T6" fmla="*/ 0 w 340"/>
                <a:gd name="T7" fmla="*/ 171 h 454"/>
                <a:gd name="T8" fmla="*/ 57 w 340"/>
                <a:gd name="T9" fmla="*/ 171 h 454"/>
                <a:gd name="T10" fmla="*/ 57 w 340"/>
                <a:gd name="T11" fmla="*/ 227 h 454"/>
                <a:gd name="T12" fmla="*/ 113 w 340"/>
                <a:gd name="T13" fmla="*/ 227 h 454"/>
                <a:gd name="T14" fmla="*/ 113 w 340"/>
                <a:gd name="T15" fmla="*/ 341 h 454"/>
                <a:gd name="T16" fmla="*/ 170 w 340"/>
                <a:gd name="T17" fmla="*/ 341 h 454"/>
                <a:gd name="T18" fmla="*/ 170 w 340"/>
                <a:gd name="T19" fmla="*/ 397 h 454"/>
                <a:gd name="T20" fmla="*/ 227 w 340"/>
                <a:gd name="T21" fmla="*/ 397 h 454"/>
                <a:gd name="T22" fmla="*/ 227 w 340"/>
                <a:gd name="T23" fmla="*/ 454 h 454"/>
                <a:gd name="T24" fmla="*/ 340 w 340"/>
                <a:gd name="T25" fmla="*/ 454 h 454"/>
                <a:gd name="T26" fmla="*/ 340 w 340"/>
                <a:gd name="T27" fmla="*/ 284 h 454"/>
                <a:gd name="T28" fmla="*/ 284 w 340"/>
                <a:gd name="T29" fmla="*/ 284 h 454"/>
                <a:gd name="T30" fmla="*/ 284 w 340"/>
                <a:gd name="T31" fmla="*/ 227 h 454"/>
                <a:gd name="T32" fmla="*/ 340 w 340"/>
                <a:gd name="T33" fmla="*/ 227 h 454"/>
                <a:gd name="T34" fmla="*/ 340 w 340"/>
                <a:gd name="T35" fmla="*/ 114 h 454"/>
                <a:gd name="T36" fmla="*/ 227 w 340"/>
                <a:gd name="T37" fmla="*/ 114 h 454"/>
                <a:gd name="T38" fmla="*/ 227 w 340"/>
                <a:gd name="T39" fmla="*/ 0 h 454"/>
                <a:gd name="T40" fmla="*/ 57 w 340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53BC6A70-B9B2-4767-B6E2-B7FC28A91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045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170 w 397"/>
                <a:gd name="T3" fmla="*/ 0 h 226"/>
                <a:gd name="T4" fmla="*/ 170 w 397"/>
                <a:gd name="T5" fmla="*/ 56 h 226"/>
                <a:gd name="T6" fmla="*/ 0 w 397"/>
                <a:gd name="T7" fmla="*/ 56 h 226"/>
                <a:gd name="T8" fmla="*/ 0 w 397"/>
                <a:gd name="T9" fmla="*/ 113 h 226"/>
                <a:gd name="T10" fmla="*/ 113 w 397"/>
                <a:gd name="T11" fmla="*/ 113 h 226"/>
                <a:gd name="T12" fmla="*/ 113 w 397"/>
                <a:gd name="T13" fmla="*/ 170 h 226"/>
                <a:gd name="T14" fmla="*/ 170 w 397"/>
                <a:gd name="T15" fmla="*/ 170 h 226"/>
                <a:gd name="T16" fmla="*/ 170 w 397"/>
                <a:gd name="T17" fmla="*/ 226 h 226"/>
                <a:gd name="T18" fmla="*/ 340 w 397"/>
                <a:gd name="T19" fmla="*/ 226 h 226"/>
                <a:gd name="T20" fmla="*/ 340 w 397"/>
                <a:gd name="T21" fmla="*/ 56 h 226"/>
                <a:gd name="T22" fmla="*/ 397 w 397"/>
                <a:gd name="T23" fmla="*/ 56 h 226"/>
                <a:gd name="T24" fmla="*/ 397 w 397"/>
                <a:gd name="T2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A649093A-FF3F-4C46-9669-7E7C7989B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101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E5B3CF03-56CB-43C5-B08A-B779D013B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081"/>
              <a:ext cx="850" cy="964"/>
            </a:xfrm>
            <a:custGeom>
              <a:avLst/>
              <a:gdLst>
                <a:gd name="T0" fmla="*/ 794 w 850"/>
                <a:gd name="T1" fmla="*/ 907 h 964"/>
                <a:gd name="T2" fmla="*/ 567 w 850"/>
                <a:gd name="T3" fmla="*/ 907 h 964"/>
                <a:gd name="T4" fmla="*/ 510 w 850"/>
                <a:gd name="T5" fmla="*/ 907 h 964"/>
                <a:gd name="T6" fmla="*/ 510 w 850"/>
                <a:gd name="T7" fmla="*/ 964 h 964"/>
                <a:gd name="T8" fmla="*/ 453 w 850"/>
                <a:gd name="T9" fmla="*/ 964 h 964"/>
                <a:gd name="T10" fmla="*/ 453 w 850"/>
                <a:gd name="T11" fmla="*/ 907 h 964"/>
                <a:gd name="T12" fmla="*/ 397 w 850"/>
                <a:gd name="T13" fmla="*/ 907 h 964"/>
                <a:gd name="T14" fmla="*/ 397 w 850"/>
                <a:gd name="T15" fmla="*/ 794 h 964"/>
                <a:gd name="T16" fmla="*/ 453 w 850"/>
                <a:gd name="T17" fmla="*/ 794 h 964"/>
                <a:gd name="T18" fmla="*/ 453 w 850"/>
                <a:gd name="T19" fmla="*/ 680 h 964"/>
                <a:gd name="T20" fmla="*/ 340 w 850"/>
                <a:gd name="T21" fmla="*/ 680 h 964"/>
                <a:gd name="T22" fmla="*/ 340 w 850"/>
                <a:gd name="T23" fmla="*/ 623 h 964"/>
                <a:gd name="T24" fmla="*/ 283 w 850"/>
                <a:gd name="T25" fmla="*/ 623 h 964"/>
                <a:gd name="T26" fmla="*/ 283 w 850"/>
                <a:gd name="T27" fmla="*/ 510 h 964"/>
                <a:gd name="T28" fmla="*/ 227 w 850"/>
                <a:gd name="T29" fmla="*/ 510 h 964"/>
                <a:gd name="T30" fmla="*/ 227 w 850"/>
                <a:gd name="T31" fmla="*/ 397 h 964"/>
                <a:gd name="T32" fmla="*/ 170 w 850"/>
                <a:gd name="T33" fmla="*/ 397 h 964"/>
                <a:gd name="T34" fmla="*/ 170 w 850"/>
                <a:gd name="T35" fmla="*/ 453 h 964"/>
                <a:gd name="T36" fmla="*/ 114 w 850"/>
                <a:gd name="T37" fmla="*/ 453 h 964"/>
                <a:gd name="T38" fmla="*/ 114 w 850"/>
                <a:gd name="T39" fmla="*/ 398 h 964"/>
                <a:gd name="T40" fmla="*/ 0 w 850"/>
                <a:gd name="T41" fmla="*/ 397 h 964"/>
                <a:gd name="T42" fmla="*/ 0 w 850"/>
                <a:gd name="T43" fmla="*/ 283 h 964"/>
                <a:gd name="T44" fmla="*/ 57 w 850"/>
                <a:gd name="T45" fmla="*/ 283 h 964"/>
                <a:gd name="T46" fmla="*/ 57 w 850"/>
                <a:gd name="T47" fmla="*/ 227 h 964"/>
                <a:gd name="T48" fmla="*/ 113 w 850"/>
                <a:gd name="T49" fmla="*/ 227 h 964"/>
                <a:gd name="T50" fmla="*/ 113 w 850"/>
                <a:gd name="T51" fmla="*/ 170 h 964"/>
                <a:gd name="T52" fmla="*/ 283 w 850"/>
                <a:gd name="T53" fmla="*/ 170 h 964"/>
                <a:gd name="T54" fmla="*/ 283 w 850"/>
                <a:gd name="T55" fmla="*/ 113 h 964"/>
                <a:gd name="T56" fmla="*/ 340 w 850"/>
                <a:gd name="T57" fmla="*/ 113 h 964"/>
                <a:gd name="T58" fmla="*/ 340 w 850"/>
                <a:gd name="T59" fmla="*/ 56 h 964"/>
                <a:gd name="T60" fmla="*/ 397 w 850"/>
                <a:gd name="T61" fmla="*/ 56 h 964"/>
                <a:gd name="T62" fmla="*/ 397 w 850"/>
                <a:gd name="T63" fmla="*/ 0 h 964"/>
                <a:gd name="T64" fmla="*/ 453 w 850"/>
                <a:gd name="T65" fmla="*/ 0 h 964"/>
                <a:gd name="T66" fmla="*/ 453 w 850"/>
                <a:gd name="T67" fmla="*/ 113 h 964"/>
                <a:gd name="T68" fmla="*/ 567 w 850"/>
                <a:gd name="T69" fmla="*/ 113 h 964"/>
                <a:gd name="T70" fmla="*/ 567 w 850"/>
                <a:gd name="T71" fmla="*/ 227 h 964"/>
                <a:gd name="T72" fmla="*/ 624 w 850"/>
                <a:gd name="T73" fmla="*/ 227 h 964"/>
                <a:gd name="T74" fmla="*/ 624 w 850"/>
                <a:gd name="T75" fmla="*/ 170 h 964"/>
                <a:gd name="T76" fmla="*/ 737 w 850"/>
                <a:gd name="T77" fmla="*/ 170 h 964"/>
                <a:gd name="T78" fmla="*/ 737 w 850"/>
                <a:gd name="T79" fmla="*/ 283 h 964"/>
                <a:gd name="T80" fmla="*/ 680 w 850"/>
                <a:gd name="T81" fmla="*/ 283 h 964"/>
                <a:gd name="T82" fmla="*/ 680 w 850"/>
                <a:gd name="T83" fmla="*/ 340 h 964"/>
                <a:gd name="T84" fmla="*/ 850 w 850"/>
                <a:gd name="T85" fmla="*/ 340 h 964"/>
                <a:gd name="T86" fmla="*/ 850 w 850"/>
                <a:gd name="T87" fmla="*/ 397 h 964"/>
                <a:gd name="T88" fmla="*/ 794 w 850"/>
                <a:gd name="T89" fmla="*/ 397 h 964"/>
                <a:gd name="T90" fmla="*/ 794 w 850"/>
                <a:gd name="T91" fmla="*/ 567 h 964"/>
                <a:gd name="T92" fmla="*/ 680 w 850"/>
                <a:gd name="T93" fmla="*/ 567 h 964"/>
                <a:gd name="T94" fmla="*/ 680 w 850"/>
                <a:gd name="T95" fmla="*/ 623 h 964"/>
                <a:gd name="T96" fmla="*/ 794 w 850"/>
                <a:gd name="T97" fmla="*/ 623 h 964"/>
                <a:gd name="T98" fmla="*/ 794 w 850"/>
                <a:gd name="T99" fmla="*/ 737 h 964"/>
                <a:gd name="T100" fmla="*/ 850 w 850"/>
                <a:gd name="T101" fmla="*/ 737 h 964"/>
                <a:gd name="T102" fmla="*/ 850 w 850"/>
                <a:gd name="T103" fmla="*/ 850 h 964"/>
                <a:gd name="T104" fmla="*/ 794 w 850"/>
                <a:gd name="T105" fmla="*/ 850 h 964"/>
                <a:gd name="T106" fmla="*/ 794 w 850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50" h="964">
                  <a:moveTo>
                    <a:pt x="794" y="907"/>
                  </a:move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397" y="907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8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850" y="340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850"/>
                  </a:lnTo>
                  <a:lnTo>
                    <a:pt x="794" y="850"/>
                  </a:lnTo>
                  <a:lnTo>
                    <a:pt x="79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6F15B41C-AD49-4BE4-8516-110DB90E1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158"/>
              <a:ext cx="340" cy="227"/>
            </a:xfrm>
            <a:custGeom>
              <a:avLst/>
              <a:gdLst>
                <a:gd name="T0" fmla="*/ 170 w 340"/>
                <a:gd name="T1" fmla="*/ 113 h 227"/>
                <a:gd name="T2" fmla="*/ 0 w 340"/>
                <a:gd name="T3" fmla="*/ 113 h 227"/>
                <a:gd name="T4" fmla="*/ 0 w 340"/>
                <a:gd name="T5" fmla="*/ 227 h 227"/>
                <a:gd name="T6" fmla="*/ 113 w 340"/>
                <a:gd name="T7" fmla="*/ 227 h 227"/>
                <a:gd name="T8" fmla="*/ 113 w 340"/>
                <a:gd name="T9" fmla="*/ 170 h 227"/>
                <a:gd name="T10" fmla="*/ 340 w 340"/>
                <a:gd name="T11" fmla="*/ 170 h 227"/>
                <a:gd name="T12" fmla="*/ 340 w 340"/>
                <a:gd name="T13" fmla="*/ 57 h 227"/>
                <a:gd name="T14" fmla="*/ 284 w 340"/>
                <a:gd name="T15" fmla="*/ 57 h 227"/>
                <a:gd name="T16" fmla="*/ 284 w 340"/>
                <a:gd name="T17" fmla="*/ 0 h 227"/>
                <a:gd name="T18" fmla="*/ 227 w 340"/>
                <a:gd name="T19" fmla="*/ 0 h 227"/>
                <a:gd name="T20" fmla="*/ 227 w 340"/>
                <a:gd name="T21" fmla="*/ 57 h 227"/>
                <a:gd name="T22" fmla="*/ 170 w 340"/>
                <a:gd name="T23" fmla="*/ 57 h 227"/>
                <a:gd name="T24" fmla="*/ 170 w 340"/>
                <a:gd name="T2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27">
                  <a:moveTo>
                    <a:pt x="170" y="113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708047A2-106A-4B5F-A731-05BE65282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344"/>
              <a:ext cx="1134" cy="1871"/>
            </a:xfrm>
            <a:custGeom>
              <a:avLst/>
              <a:gdLst>
                <a:gd name="T0" fmla="*/ 227 w 1134"/>
                <a:gd name="T1" fmla="*/ 1757 h 1871"/>
                <a:gd name="T2" fmla="*/ 340 w 1134"/>
                <a:gd name="T3" fmla="*/ 1701 h 1871"/>
                <a:gd name="T4" fmla="*/ 511 w 1134"/>
                <a:gd name="T5" fmla="*/ 1757 h 1871"/>
                <a:gd name="T6" fmla="*/ 624 w 1134"/>
                <a:gd name="T7" fmla="*/ 1814 h 1871"/>
                <a:gd name="T8" fmla="*/ 737 w 1134"/>
                <a:gd name="T9" fmla="*/ 1871 h 1871"/>
                <a:gd name="T10" fmla="*/ 794 w 1134"/>
                <a:gd name="T11" fmla="*/ 1814 h 1871"/>
                <a:gd name="T12" fmla="*/ 851 w 1134"/>
                <a:gd name="T13" fmla="*/ 1587 h 1871"/>
                <a:gd name="T14" fmla="*/ 1078 w 1134"/>
                <a:gd name="T15" fmla="*/ 1531 h 1871"/>
                <a:gd name="T16" fmla="*/ 1134 w 1134"/>
                <a:gd name="T17" fmla="*/ 1190 h 1871"/>
                <a:gd name="T18" fmla="*/ 1078 w 1134"/>
                <a:gd name="T19" fmla="*/ 850 h 1871"/>
                <a:gd name="T20" fmla="*/ 1021 w 1134"/>
                <a:gd name="T21" fmla="*/ 793 h 1871"/>
                <a:gd name="T22" fmla="*/ 964 w 1134"/>
                <a:gd name="T23" fmla="*/ 737 h 1871"/>
                <a:gd name="T24" fmla="*/ 851 w 1134"/>
                <a:gd name="T25" fmla="*/ 623 h 1871"/>
                <a:gd name="T26" fmla="*/ 794 w 1134"/>
                <a:gd name="T27" fmla="*/ 510 h 1871"/>
                <a:gd name="T28" fmla="*/ 851 w 1134"/>
                <a:gd name="T29" fmla="*/ 453 h 1871"/>
                <a:gd name="T30" fmla="*/ 907 w 1134"/>
                <a:gd name="T31" fmla="*/ 226 h 1871"/>
                <a:gd name="T32" fmla="*/ 794 w 1134"/>
                <a:gd name="T33" fmla="*/ 170 h 1871"/>
                <a:gd name="T34" fmla="*/ 737 w 1134"/>
                <a:gd name="T35" fmla="*/ 0 h 1871"/>
                <a:gd name="T36" fmla="*/ 567 w 1134"/>
                <a:gd name="T37" fmla="*/ 113 h 1871"/>
                <a:gd name="T38" fmla="*/ 511 w 1134"/>
                <a:gd name="T39" fmla="*/ 283 h 1871"/>
                <a:gd name="T40" fmla="*/ 454 w 1134"/>
                <a:gd name="T41" fmla="*/ 396 h 1871"/>
                <a:gd name="T42" fmla="*/ 397 w 1134"/>
                <a:gd name="T43" fmla="*/ 340 h 1871"/>
                <a:gd name="T44" fmla="*/ 227 w 1134"/>
                <a:gd name="T45" fmla="*/ 226 h 1871"/>
                <a:gd name="T46" fmla="*/ 114 w 1134"/>
                <a:gd name="T47" fmla="*/ 340 h 1871"/>
                <a:gd name="T48" fmla="*/ 170 w 1134"/>
                <a:gd name="T49" fmla="*/ 567 h 1871"/>
                <a:gd name="T50" fmla="*/ 227 w 1134"/>
                <a:gd name="T51" fmla="*/ 623 h 1871"/>
                <a:gd name="T52" fmla="*/ 284 w 1134"/>
                <a:gd name="T53" fmla="*/ 680 h 1871"/>
                <a:gd name="T54" fmla="*/ 227 w 1134"/>
                <a:gd name="T55" fmla="*/ 850 h 1871"/>
                <a:gd name="T56" fmla="*/ 170 w 1134"/>
                <a:gd name="T57" fmla="*/ 907 h 1871"/>
                <a:gd name="T58" fmla="*/ 57 w 1134"/>
                <a:gd name="T59" fmla="*/ 964 h 1871"/>
                <a:gd name="T60" fmla="*/ 0 w 1134"/>
                <a:gd name="T61" fmla="*/ 1020 h 1871"/>
                <a:gd name="T62" fmla="*/ 170 w 1134"/>
                <a:gd name="T63" fmla="*/ 1077 h 1871"/>
                <a:gd name="T64" fmla="*/ 114 w 1134"/>
                <a:gd name="T65" fmla="*/ 1134 h 1871"/>
                <a:gd name="T66" fmla="*/ 0 w 1134"/>
                <a:gd name="T67" fmla="*/ 1304 h 1871"/>
                <a:gd name="T68" fmla="*/ 114 w 1134"/>
                <a:gd name="T69" fmla="*/ 1360 h 1871"/>
                <a:gd name="T70" fmla="*/ 170 w 1134"/>
                <a:gd name="T71" fmla="*/ 1474 h 1871"/>
                <a:gd name="T72" fmla="*/ 227 w 1134"/>
                <a:gd name="T73" fmla="*/ 1531 h 1871"/>
                <a:gd name="T74" fmla="*/ 284 w 1134"/>
                <a:gd name="T75" fmla="*/ 1474 h 1871"/>
                <a:gd name="T76" fmla="*/ 170 w 1134"/>
                <a:gd name="T77" fmla="*/ 1644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871">
                  <a:moveTo>
                    <a:pt x="170" y="1757"/>
                  </a:moveTo>
                  <a:lnTo>
                    <a:pt x="227" y="1757"/>
                  </a:lnTo>
                  <a:lnTo>
                    <a:pt x="227" y="1701"/>
                  </a:lnTo>
                  <a:lnTo>
                    <a:pt x="340" y="1701"/>
                  </a:lnTo>
                  <a:lnTo>
                    <a:pt x="340" y="1757"/>
                  </a:lnTo>
                  <a:lnTo>
                    <a:pt x="511" y="1757"/>
                  </a:lnTo>
                  <a:lnTo>
                    <a:pt x="511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737" y="1871"/>
                  </a:lnTo>
                  <a:lnTo>
                    <a:pt x="737" y="1814"/>
                  </a:lnTo>
                  <a:lnTo>
                    <a:pt x="794" y="1814"/>
                  </a:lnTo>
                  <a:lnTo>
                    <a:pt x="794" y="1587"/>
                  </a:lnTo>
                  <a:lnTo>
                    <a:pt x="851" y="1587"/>
                  </a:lnTo>
                  <a:lnTo>
                    <a:pt x="851" y="1531"/>
                  </a:lnTo>
                  <a:lnTo>
                    <a:pt x="1078" y="1531"/>
                  </a:lnTo>
                  <a:lnTo>
                    <a:pt x="1078" y="1190"/>
                  </a:lnTo>
                  <a:lnTo>
                    <a:pt x="1134" y="1190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793"/>
                  </a:lnTo>
                  <a:lnTo>
                    <a:pt x="1021" y="793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23"/>
                  </a:lnTo>
                  <a:lnTo>
                    <a:pt x="851" y="623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851" y="45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360"/>
                  </a:lnTo>
                  <a:lnTo>
                    <a:pt x="114" y="1360"/>
                  </a:lnTo>
                  <a:lnTo>
                    <a:pt x="114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644"/>
                  </a:lnTo>
                  <a:lnTo>
                    <a:pt x="170" y="1644"/>
                  </a:lnTo>
                  <a:lnTo>
                    <a:pt x="170" y="17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D8E1F4EF-B2F6-42D6-95C6-5FA822B76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060"/>
              <a:ext cx="851" cy="1248"/>
            </a:xfrm>
            <a:custGeom>
              <a:avLst/>
              <a:gdLst>
                <a:gd name="T0" fmla="*/ 397 w 851"/>
                <a:gd name="T1" fmla="*/ 0 h 1248"/>
                <a:gd name="T2" fmla="*/ 227 w 851"/>
                <a:gd name="T3" fmla="*/ 0 h 1248"/>
                <a:gd name="T4" fmla="*/ 227 w 851"/>
                <a:gd name="T5" fmla="*/ 57 h 1248"/>
                <a:gd name="T6" fmla="*/ 170 w 851"/>
                <a:gd name="T7" fmla="*/ 57 h 1248"/>
                <a:gd name="T8" fmla="*/ 170 w 851"/>
                <a:gd name="T9" fmla="*/ 113 h 1248"/>
                <a:gd name="T10" fmla="*/ 57 w 851"/>
                <a:gd name="T11" fmla="*/ 113 h 1248"/>
                <a:gd name="T12" fmla="*/ 57 w 851"/>
                <a:gd name="T13" fmla="*/ 454 h 1248"/>
                <a:gd name="T14" fmla="*/ 0 w 851"/>
                <a:gd name="T15" fmla="*/ 454 h 1248"/>
                <a:gd name="T16" fmla="*/ 0 w 851"/>
                <a:gd name="T17" fmla="*/ 510 h 1248"/>
                <a:gd name="T18" fmla="*/ 57 w 851"/>
                <a:gd name="T19" fmla="*/ 510 h 1248"/>
                <a:gd name="T20" fmla="*/ 57 w 851"/>
                <a:gd name="T21" fmla="*/ 567 h 1248"/>
                <a:gd name="T22" fmla="*/ 114 w 851"/>
                <a:gd name="T23" fmla="*/ 567 h 1248"/>
                <a:gd name="T24" fmla="*/ 114 w 851"/>
                <a:gd name="T25" fmla="*/ 624 h 1248"/>
                <a:gd name="T26" fmla="*/ 227 w 851"/>
                <a:gd name="T27" fmla="*/ 624 h 1248"/>
                <a:gd name="T28" fmla="*/ 227 w 851"/>
                <a:gd name="T29" fmla="*/ 680 h 1248"/>
                <a:gd name="T30" fmla="*/ 340 w 851"/>
                <a:gd name="T31" fmla="*/ 680 h 1248"/>
                <a:gd name="T32" fmla="*/ 340 w 851"/>
                <a:gd name="T33" fmla="*/ 907 h 1248"/>
                <a:gd name="T34" fmla="*/ 284 w 851"/>
                <a:gd name="T35" fmla="*/ 907 h 1248"/>
                <a:gd name="T36" fmla="*/ 284 w 851"/>
                <a:gd name="T37" fmla="*/ 964 h 1248"/>
                <a:gd name="T38" fmla="*/ 227 w 851"/>
                <a:gd name="T39" fmla="*/ 964 h 1248"/>
                <a:gd name="T40" fmla="*/ 227 w 851"/>
                <a:gd name="T41" fmla="*/ 1021 h 1248"/>
                <a:gd name="T42" fmla="*/ 340 w 851"/>
                <a:gd name="T43" fmla="*/ 1021 h 1248"/>
                <a:gd name="T44" fmla="*/ 340 w 851"/>
                <a:gd name="T45" fmla="*/ 1134 h 1248"/>
                <a:gd name="T46" fmla="*/ 454 w 851"/>
                <a:gd name="T47" fmla="*/ 1134 h 1248"/>
                <a:gd name="T48" fmla="*/ 454 w 851"/>
                <a:gd name="T49" fmla="*/ 1248 h 1248"/>
                <a:gd name="T50" fmla="*/ 511 w 851"/>
                <a:gd name="T51" fmla="*/ 1248 h 1248"/>
                <a:gd name="T52" fmla="*/ 511 w 851"/>
                <a:gd name="T53" fmla="*/ 1191 h 1248"/>
                <a:gd name="T54" fmla="*/ 624 w 851"/>
                <a:gd name="T55" fmla="*/ 1191 h 1248"/>
                <a:gd name="T56" fmla="*/ 624 w 851"/>
                <a:gd name="T57" fmla="*/ 1248 h 1248"/>
                <a:gd name="T58" fmla="*/ 737 w 851"/>
                <a:gd name="T59" fmla="*/ 1248 h 1248"/>
                <a:gd name="T60" fmla="*/ 737 w 851"/>
                <a:gd name="T61" fmla="*/ 1191 h 1248"/>
                <a:gd name="T62" fmla="*/ 794 w 851"/>
                <a:gd name="T63" fmla="*/ 1191 h 1248"/>
                <a:gd name="T64" fmla="*/ 794 w 851"/>
                <a:gd name="T65" fmla="*/ 1134 h 1248"/>
                <a:gd name="T66" fmla="*/ 851 w 851"/>
                <a:gd name="T67" fmla="*/ 1134 h 1248"/>
                <a:gd name="T68" fmla="*/ 851 w 851"/>
                <a:gd name="T69" fmla="*/ 964 h 1248"/>
                <a:gd name="T70" fmla="*/ 794 w 851"/>
                <a:gd name="T71" fmla="*/ 964 h 1248"/>
                <a:gd name="T72" fmla="*/ 794 w 851"/>
                <a:gd name="T73" fmla="*/ 907 h 1248"/>
                <a:gd name="T74" fmla="*/ 737 w 851"/>
                <a:gd name="T75" fmla="*/ 907 h 1248"/>
                <a:gd name="T76" fmla="*/ 737 w 851"/>
                <a:gd name="T77" fmla="*/ 851 h 1248"/>
                <a:gd name="T78" fmla="*/ 681 w 851"/>
                <a:gd name="T79" fmla="*/ 851 h 1248"/>
                <a:gd name="T80" fmla="*/ 681 w 851"/>
                <a:gd name="T81" fmla="*/ 624 h 1248"/>
                <a:gd name="T82" fmla="*/ 567 w 851"/>
                <a:gd name="T83" fmla="*/ 624 h 1248"/>
                <a:gd name="T84" fmla="*/ 567 w 851"/>
                <a:gd name="T85" fmla="*/ 567 h 1248"/>
                <a:gd name="T86" fmla="*/ 511 w 851"/>
                <a:gd name="T87" fmla="*/ 567 h 1248"/>
                <a:gd name="T88" fmla="*/ 511 w 851"/>
                <a:gd name="T89" fmla="*/ 510 h 1248"/>
                <a:gd name="T90" fmla="*/ 454 w 851"/>
                <a:gd name="T91" fmla="*/ 510 h 1248"/>
                <a:gd name="T92" fmla="*/ 454 w 851"/>
                <a:gd name="T93" fmla="*/ 397 h 1248"/>
                <a:gd name="T94" fmla="*/ 511 w 851"/>
                <a:gd name="T95" fmla="*/ 397 h 1248"/>
                <a:gd name="T96" fmla="*/ 511 w 851"/>
                <a:gd name="T97" fmla="*/ 284 h 1248"/>
                <a:gd name="T98" fmla="*/ 454 w 851"/>
                <a:gd name="T99" fmla="*/ 284 h 1248"/>
                <a:gd name="T100" fmla="*/ 454 w 851"/>
                <a:gd name="T101" fmla="*/ 227 h 1248"/>
                <a:gd name="T102" fmla="*/ 340 w 851"/>
                <a:gd name="T103" fmla="*/ 227 h 1248"/>
                <a:gd name="T104" fmla="*/ 340 w 851"/>
                <a:gd name="T105" fmla="*/ 57 h 1248"/>
                <a:gd name="T106" fmla="*/ 397 w 851"/>
                <a:gd name="T107" fmla="*/ 57 h 1248"/>
                <a:gd name="T108" fmla="*/ 397 w 851"/>
                <a:gd name="T10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1" h="1248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1" y="1248"/>
                  </a:lnTo>
                  <a:lnTo>
                    <a:pt x="511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681" y="851"/>
                  </a:lnTo>
                  <a:lnTo>
                    <a:pt x="681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58DFD42E-073E-4905-B8D1-4714F872D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493"/>
              <a:ext cx="1134" cy="1247"/>
            </a:xfrm>
            <a:custGeom>
              <a:avLst/>
              <a:gdLst>
                <a:gd name="T0" fmla="*/ 567 w 1134"/>
                <a:gd name="T1" fmla="*/ 1191 h 1247"/>
                <a:gd name="T2" fmla="*/ 340 w 1134"/>
                <a:gd name="T3" fmla="*/ 1191 h 1247"/>
                <a:gd name="T4" fmla="*/ 340 w 1134"/>
                <a:gd name="T5" fmla="*/ 1134 h 1247"/>
                <a:gd name="T6" fmla="*/ 284 w 1134"/>
                <a:gd name="T7" fmla="*/ 1134 h 1247"/>
                <a:gd name="T8" fmla="*/ 284 w 1134"/>
                <a:gd name="T9" fmla="*/ 1077 h 1247"/>
                <a:gd name="T10" fmla="*/ 227 w 1134"/>
                <a:gd name="T11" fmla="*/ 1077 h 1247"/>
                <a:gd name="T12" fmla="*/ 227 w 1134"/>
                <a:gd name="T13" fmla="*/ 964 h 1247"/>
                <a:gd name="T14" fmla="*/ 284 w 1134"/>
                <a:gd name="T15" fmla="*/ 964 h 1247"/>
                <a:gd name="T16" fmla="*/ 284 w 1134"/>
                <a:gd name="T17" fmla="*/ 851 h 1247"/>
                <a:gd name="T18" fmla="*/ 227 w 1134"/>
                <a:gd name="T19" fmla="*/ 851 h 1247"/>
                <a:gd name="T20" fmla="*/ 227 w 1134"/>
                <a:gd name="T21" fmla="*/ 794 h 1247"/>
                <a:gd name="T22" fmla="*/ 113 w 1134"/>
                <a:gd name="T23" fmla="*/ 794 h 1247"/>
                <a:gd name="T24" fmla="*/ 113 w 1134"/>
                <a:gd name="T25" fmla="*/ 624 h 1247"/>
                <a:gd name="T26" fmla="*/ 170 w 1134"/>
                <a:gd name="T27" fmla="*/ 624 h 1247"/>
                <a:gd name="T28" fmla="*/ 170 w 1134"/>
                <a:gd name="T29" fmla="*/ 510 h 1247"/>
                <a:gd name="T30" fmla="*/ 113 w 1134"/>
                <a:gd name="T31" fmla="*/ 510 h 1247"/>
                <a:gd name="T32" fmla="*/ 113 w 1134"/>
                <a:gd name="T33" fmla="*/ 454 h 1247"/>
                <a:gd name="T34" fmla="*/ 57 w 1134"/>
                <a:gd name="T35" fmla="*/ 454 h 1247"/>
                <a:gd name="T36" fmla="*/ 57 w 1134"/>
                <a:gd name="T37" fmla="*/ 397 h 1247"/>
                <a:gd name="T38" fmla="*/ 0 w 1134"/>
                <a:gd name="T39" fmla="*/ 397 h 1247"/>
                <a:gd name="T40" fmla="*/ 0 w 1134"/>
                <a:gd name="T41" fmla="*/ 340 h 1247"/>
                <a:gd name="T42" fmla="*/ 57 w 1134"/>
                <a:gd name="T43" fmla="*/ 340 h 1247"/>
                <a:gd name="T44" fmla="*/ 57 w 1134"/>
                <a:gd name="T45" fmla="*/ 227 h 1247"/>
                <a:gd name="T46" fmla="*/ 0 w 1134"/>
                <a:gd name="T47" fmla="*/ 227 h 1247"/>
                <a:gd name="T48" fmla="*/ 0 w 1134"/>
                <a:gd name="T49" fmla="*/ 170 h 1247"/>
                <a:gd name="T50" fmla="*/ 57 w 1134"/>
                <a:gd name="T51" fmla="*/ 170 h 1247"/>
                <a:gd name="T52" fmla="*/ 57 w 1134"/>
                <a:gd name="T53" fmla="*/ 113 h 1247"/>
                <a:gd name="T54" fmla="*/ 113 w 1134"/>
                <a:gd name="T55" fmla="*/ 113 h 1247"/>
                <a:gd name="T56" fmla="*/ 113 w 1134"/>
                <a:gd name="T57" fmla="*/ 57 h 1247"/>
                <a:gd name="T58" fmla="*/ 284 w 1134"/>
                <a:gd name="T59" fmla="*/ 57 h 1247"/>
                <a:gd name="T60" fmla="*/ 284 w 1134"/>
                <a:gd name="T61" fmla="*/ 0 h 1247"/>
                <a:gd name="T62" fmla="*/ 397 w 1134"/>
                <a:gd name="T63" fmla="*/ 0 h 1247"/>
                <a:gd name="T64" fmla="*/ 397 w 1134"/>
                <a:gd name="T65" fmla="*/ 57 h 1247"/>
                <a:gd name="T66" fmla="*/ 454 w 1134"/>
                <a:gd name="T67" fmla="*/ 57 h 1247"/>
                <a:gd name="T68" fmla="*/ 454 w 1134"/>
                <a:gd name="T69" fmla="*/ 227 h 1247"/>
                <a:gd name="T70" fmla="*/ 567 w 1134"/>
                <a:gd name="T71" fmla="*/ 227 h 1247"/>
                <a:gd name="T72" fmla="*/ 567 w 1134"/>
                <a:gd name="T73" fmla="*/ 170 h 1247"/>
                <a:gd name="T74" fmla="*/ 624 w 1134"/>
                <a:gd name="T75" fmla="*/ 170 h 1247"/>
                <a:gd name="T76" fmla="*/ 624 w 1134"/>
                <a:gd name="T77" fmla="*/ 57 h 1247"/>
                <a:gd name="T78" fmla="*/ 907 w 1134"/>
                <a:gd name="T79" fmla="*/ 57 h 1247"/>
                <a:gd name="T80" fmla="*/ 907 w 1134"/>
                <a:gd name="T81" fmla="*/ 113 h 1247"/>
                <a:gd name="T82" fmla="*/ 964 w 1134"/>
                <a:gd name="T83" fmla="*/ 113 h 1247"/>
                <a:gd name="T84" fmla="*/ 964 w 1134"/>
                <a:gd name="T85" fmla="*/ 170 h 1247"/>
                <a:gd name="T86" fmla="*/ 1021 w 1134"/>
                <a:gd name="T87" fmla="*/ 170 h 1247"/>
                <a:gd name="T88" fmla="*/ 1021 w 1134"/>
                <a:gd name="T89" fmla="*/ 227 h 1247"/>
                <a:gd name="T90" fmla="*/ 1134 w 1134"/>
                <a:gd name="T91" fmla="*/ 227 h 1247"/>
                <a:gd name="T92" fmla="*/ 1134 w 1134"/>
                <a:gd name="T93" fmla="*/ 397 h 1247"/>
                <a:gd name="T94" fmla="*/ 1077 w 1134"/>
                <a:gd name="T95" fmla="*/ 397 h 1247"/>
                <a:gd name="T96" fmla="*/ 1077 w 1134"/>
                <a:gd name="T97" fmla="*/ 680 h 1247"/>
                <a:gd name="T98" fmla="*/ 1021 w 1134"/>
                <a:gd name="T99" fmla="*/ 680 h 1247"/>
                <a:gd name="T100" fmla="*/ 1021 w 1134"/>
                <a:gd name="T101" fmla="*/ 737 h 1247"/>
                <a:gd name="T102" fmla="*/ 1077 w 1134"/>
                <a:gd name="T103" fmla="*/ 737 h 1247"/>
                <a:gd name="T104" fmla="*/ 1077 w 1134"/>
                <a:gd name="T105" fmla="*/ 964 h 1247"/>
                <a:gd name="T106" fmla="*/ 907 w 1134"/>
                <a:gd name="T107" fmla="*/ 964 h 1247"/>
                <a:gd name="T108" fmla="*/ 907 w 1134"/>
                <a:gd name="T109" fmla="*/ 1134 h 1247"/>
                <a:gd name="T110" fmla="*/ 851 w 1134"/>
                <a:gd name="T111" fmla="*/ 1134 h 1247"/>
                <a:gd name="T112" fmla="*/ 851 w 1134"/>
                <a:gd name="T113" fmla="*/ 1247 h 1247"/>
                <a:gd name="T114" fmla="*/ 794 w 1134"/>
                <a:gd name="T115" fmla="*/ 1247 h 1247"/>
                <a:gd name="T116" fmla="*/ 794 w 1134"/>
                <a:gd name="T117" fmla="*/ 1191 h 1247"/>
                <a:gd name="T118" fmla="*/ 737 w 1134"/>
                <a:gd name="T119" fmla="*/ 1191 h 1247"/>
                <a:gd name="T120" fmla="*/ 737 w 1134"/>
                <a:gd name="T121" fmla="*/ 1077 h 1247"/>
                <a:gd name="T122" fmla="*/ 567 w 1134"/>
                <a:gd name="T123" fmla="*/ 1077 h 1247"/>
                <a:gd name="T124" fmla="*/ 567 w 1134"/>
                <a:gd name="T125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247">
                  <a:moveTo>
                    <a:pt x="567" y="1191"/>
                  </a:moveTo>
                  <a:lnTo>
                    <a:pt x="340" y="1191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077" y="964"/>
                  </a:lnTo>
                  <a:lnTo>
                    <a:pt x="907" y="964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8C25809C-B95F-471F-9758-A84B77B2C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132"/>
              <a:ext cx="2551" cy="2041"/>
            </a:xfrm>
            <a:custGeom>
              <a:avLst/>
              <a:gdLst>
                <a:gd name="T0" fmla="*/ 1304 w 2551"/>
                <a:gd name="T1" fmla="*/ 1871 h 2041"/>
                <a:gd name="T2" fmla="*/ 1190 w 2551"/>
                <a:gd name="T3" fmla="*/ 1928 h 2041"/>
                <a:gd name="T4" fmla="*/ 1190 w 2551"/>
                <a:gd name="T5" fmla="*/ 1815 h 2041"/>
                <a:gd name="T6" fmla="*/ 1077 w 2551"/>
                <a:gd name="T7" fmla="*/ 1701 h 2041"/>
                <a:gd name="T8" fmla="*/ 964 w 2551"/>
                <a:gd name="T9" fmla="*/ 1645 h 2041"/>
                <a:gd name="T10" fmla="*/ 907 w 2551"/>
                <a:gd name="T11" fmla="*/ 1701 h 2041"/>
                <a:gd name="T12" fmla="*/ 737 w 2551"/>
                <a:gd name="T13" fmla="*/ 1645 h 2041"/>
                <a:gd name="T14" fmla="*/ 680 w 2551"/>
                <a:gd name="T15" fmla="*/ 1531 h 2041"/>
                <a:gd name="T16" fmla="*/ 567 w 2551"/>
                <a:gd name="T17" fmla="*/ 1474 h 2041"/>
                <a:gd name="T18" fmla="*/ 510 w 2551"/>
                <a:gd name="T19" fmla="*/ 1248 h 2041"/>
                <a:gd name="T20" fmla="*/ 510 w 2551"/>
                <a:gd name="T21" fmla="*/ 1191 h 2041"/>
                <a:gd name="T22" fmla="*/ 453 w 2551"/>
                <a:gd name="T23" fmla="*/ 1021 h 2041"/>
                <a:gd name="T24" fmla="*/ 283 w 2551"/>
                <a:gd name="T25" fmla="*/ 907 h 2041"/>
                <a:gd name="T26" fmla="*/ 340 w 2551"/>
                <a:gd name="T27" fmla="*/ 567 h 2041"/>
                <a:gd name="T28" fmla="*/ 113 w 2551"/>
                <a:gd name="T29" fmla="*/ 681 h 2041"/>
                <a:gd name="T30" fmla="*/ 0 w 2551"/>
                <a:gd name="T31" fmla="*/ 567 h 2041"/>
                <a:gd name="T32" fmla="*/ 113 w 2551"/>
                <a:gd name="T33" fmla="*/ 511 h 2041"/>
                <a:gd name="T34" fmla="*/ 170 w 2551"/>
                <a:gd name="T35" fmla="*/ 340 h 2041"/>
                <a:gd name="T36" fmla="*/ 340 w 2551"/>
                <a:gd name="T37" fmla="*/ 170 h 2041"/>
                <a:gd name="T38" fmla="*/ 397 w 2551"/>
                <a:gd name="T39" fmla="*/ 57 h 2041"/>
                <a:gd name="T40" fmla="*/ 623 w 2551"/>
                <a:gd name="T41" fmla="*/ 0 h 2041"/>
                <a:gd name="T42" fmla="*/ 794 w 2551"/>
                <a:gd name="T43" fmla="*/ 170 h 2041"/>
                <a:gd name="T44" fmla="*/ 964 w 2551"/>
                <a:gd name="T45" fmla="*/ 114 h 2041"/>
                <a:gd name="T46" fmla="*/ 1020 w 2551"/>
                <a:gd name="T47" fmla="*/ 57 h 2041"/>
                <a:gd name="T48" fmla="*/ 1134 w 2551"/>
                <a:gd name="T49" fmla="*/ 114 h 2041"/>
                <a:gd name="T50" fmla="*/ 1190 w 2551"/>
                <a:gd name="T51" fmla="*/ 227 h 2041"/>
                <a:gd name="T52" fmla="*/ 1304 w 2551"/>
                <a:gd name="T53" fmla="*/ 170 h 2041"/>
                <a:gd name="T54" fmla="*/ 1644 w 2551"/>
                <a:gd name="T55" fmla="*/ 170 h 2041"/>
                <a:gd name="T56" fmla="*/ 2154 w 2551"/>
                <a:gd name="T57" fmla="*/ 114 h 2041"/>
                <a:gd name="T58" fmla="*/ 2211 w 2551"/>
                <a:gd name="T59" fmla="*/ 227 h 2041"/>
                <a:gd name="T60" fmla="*/ 2324 w 2551"/>
                <a:gd name="T61" fmla="*/ 284 h 2041"/>
                <a:gd name="T62" fmla="*/ 2381 w 2551"/>
                <a:gd name="T63" fmla="*/ 454 h 2041"/>
                <a:gd name="T64" fmla="*/ 2495 w 2551"/>
                <a:gd name="T65" fmla="*/ 511 h 2041"/>
                <a:gd name="T66" fmla="*/ 2438 w 2551"/>
                <a:gd name="T67" fmla="*/ 1078 h 2041"/>
                <a:gd name="T68" fmla="*/ 2495 w 2551"/>
                <a:gd name="T69" fmla="*/ 1248 h 2041"/>
                <a:gd name="T70" fmla="*/ 2551 w 2551"/>
                <a:gd name="T71" fmla="*/ 1418 h 2041"/>
                <a:gd name="T72" fmla="*/ 2211 w 2551"/>
                <a:gd name="T73" fmla="*/ 1531 h 2041"/>
                <a:gd name="T74" fmla="*/ 2098 w 2551"/>
                <a:gd name="T75" fmla="*/ 1418 h 2041"/>
                <a:gd name="T76" fmla="*/ 1928 w 2551"/>
                <a:gd name="T77" fmla="*/ 1361 h 2041"/>
                <a:gd name="T78" fmla="*/ 1757 w 2551"/>
                <a:gd name="T79" fmla="*/ 1474 h 2041"/>
                <a:gd name="T80" fmla="*/ 1644 w 2551"/>
                <a:gd name="T81" fmla="*/ 1531 h 2041"/>
                <a:gd name="T82" fmla="*/ 1701 w 2551"/>
                <a:gd name="T83" fmla="*/ 1701 h 2041"/>
                <a:gd name="T84" fmla="*/ 1701 w 2551"/>
                <a:gd name="T85" fmla="*/ 1758 h 2041"/>
                <a:gd name="T86" fmla="*/ 1757 w 2551"/>
                <a:gd name="T87" fmla="*/ 1871 h 2041"/>
                <a:gd name="T88" fmla="*/ 1644 w 2551"/>
                <a:gd name="T89" fmla="*/ 1928 h 2041"/>
                <a:gd name="T90" fmla="*/ 1587 w 2551"/>
                <a:gd name="T91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041">
                  <a:moveTo>
                    <a:pt x="1531" y="2041"/>
                  </a:moveTo>
                  <a:lnTo>
                    <a:pt x="1531" y="1871"/>
                  </a:lnTo>
                  <a:lnTo>
                    <a:pt x="1304" y="1871"/>
                  </a:lnTo>
                  <a:lnTo>
                    <a:pt x="1304" y="1985"/>
                  </a:lnTo>
                  <a:lnTo>
                    <a:pt x="1190" y="1985"/>
                  </a:lnTo>
                  <a:lnTo>
                    <a:pt x="1190" y="1928"/>
                  </a:lnTo>
                  <a:lnTo>
                    <a:pt x="1134" y="1928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077" y="1758"/>
                  </a:lnTo>
                  <a:lnTo>
                    <a:pt x="1077" y="1701"/>
                  </a:lnTo>
                  <a:lnTo>
                    <a:pt x="1020" y="1701"/>
                  </a:lnTo>
                  <a:lnTo>
                    <a:pt x="1020" y="1645"/>
                  </a:lnTo>
                  <a:lnTo>
                    <a:pt x="964" y="1645"/>
                  </a:lnTo>
                  <a:lnTo>
                    <a:pt x="964" y="1588"/>
                  </a:lnTo>
                  <a:lnTo>
                    <a:pt x="907" y="1588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645"/>
                  </a:lnTo>
                  <a:lnTo>
                    <a:pt x="737" y="1645"/>
                  </a:lnTo>
                  <a:lnTo>
                    <a:pt x="737" y="1588"/>
                  </a:lnTo>
                  <a:lnTo>
                    <a:pt x="680" y="1588"/>
                  </a:lnTo>
                  <a:lnTo>
                    <a:pt x="680" y="1531"/>
                  </a:lnTo>
                  <a:lnTo>
                    <a:pt x="623" y="1531"/>
                  </a:lnTo>
                  <a:lnTo>
                    <a:pt x="623" y="1474"/>
                  </a:lnTo>
                  <a:lnTo>
                    <a:pt x="567" y="1474"/>
                  </a:lnTo>
                  <a:lnTo>
                    <a:pt x="567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567" y="1248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078"/>
                  </a:lnTo>
                  <a:lnTo>
                    <a:pt x="453" y="1078"/>
                  </a:lnTo>
                  <a:lnTo>
                    <a:pt x="45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227"/>
                  </a:lnTo>
                  <a:lnTo>
                    <a:pt x="1247" y="227"/>
                  </a:lnTo>
                  <a:lnTo>
                    <a:pt x="1247" y="170"/>
                  </a:lnTo>
                  <a:lnTo>
                    <a:pt x="1304" y="170"/>
                  </a:lnTo>
                  <a:lnTo>
                    <a:pt x="1304" y="114"/>
                  </a:lnTo>
                  <a:lnTo>
                    <a:pt x="1644" y="114"/>
                  </a:lnTo>
                  <a:lnTo>
                    <a:pt x="1644" y="170"/>
                  </a:lnTo>
                  <a:lnTo>
                    <a:pt x="2098" y="170"/>
                  </a:lnTo>
                  <a:lnTo>
                    <a:pt x="2098" y="114"/>
                  </a:lnTo>
                  <a:lnTo>
                    <a:pt x="2154" y="114"/>
                  </a:lnTo>
                  <a:lnTo>
                    <a:pt x="2154" y="170"/>
                  </a:lnTo>
                  <a:lnTo>
                    <a:pt x="2211" y="170"/>
                  </a:lnTo>
                  <a:lnTo>
                    <a:pt x="2211" y="227"/>
                  </a:lnTo>
                  <a:lnTo>
                    <a:pt x="2268" y="227"/>
                  </a:lnTo>
                  <a:lnTo>
                    <a:pt x="2268" y="284"/>
                  </a:lnTo>
                  <a:lnTo>
                    <a:pt x="2324" y="284"/>
                  </a:lnTo>
                  <a:lnTo>
                    <a:pt x="2324" y="340"/>
                  </a:lnTo>
                  <a:lnTo>
                    <a:pt x="2381" y="340"/>
                  </a:lnTo>
                  <a:lnTo>
                    <a:pt x="2381" y="454"/>
                  </a:lnTo>
                  <a:lnTo>
                    <a:pt x="2438" y="454"/>
                  </a:lnTo>
                  <a:lnTo>
                    <a:pt x="2438" y="511"/>
                  </a:lnTo>
                  <a:lnTo>
                    <a:pt x="2495" y="511"/>
                  </a:lnTo>
                  <a:lnTo>
                    <a:pt x="2495" y="681"/>
                  </a:lnTo>
                  <a:lnTo>
                    <a:pt x="2438" y="681"/>
                  </a:lnTo>
                  <a:lnTo>
                    <a:pt x="2438" y="1078"/>
                  </a:lnTo>
                  <a:lnTo>
                    <a:pt x="2381" y="1078"/>
                  </a:lnTo>
                  <a:lnTo>
                    <a:pt x="2381" y="1248"/>
                  </a:lnTo>
                  <a:lnTo>
                    <a:pt x="2495" y="1248"/>
                  </a:lnTo>
                  <a:lnTo>
                    <a:pt x="2495" y="1304"/>
                  </a:lnTo>
                  <a:lnTo>
                    <a:pt x="2551" y="1304"/>
                  </a:lnTo>
                  <a:lnTo>
                    <a:pt x="2551" y="1418"/>
                  </a:lnTo>
                  <a:lnTo>
                    <a:pt x="2268" y="1418"/>
                  </a:lnTo>
                  <a:lnTo>
                    <a:pt x="2268" y="1531"/>
                  </a:lnTo>
                  <a:lnTo>
                    <a:pt x="2211" y="1531"/>
                  </a:lnTo>
                  <a:lnTo>
                    <a:pt x="2211" y="1588"/>
                  </a:lnTo>
                  <a:lnTo>
                    <a:pt x="2098" y="1588"/>
                  </a:lnTo>
                  <a:lnTo>
                    <a:pt x="2098" y="1418"/>
                  </a:lnTo>
                  <a:lnTo>
                    <a:pt x="2041" y="1418"/>
                  </a:lnTo>
                  <a:lnTo>
                    <a:pt x="2041" y="1361"/>
                  </a:lnTo>
                  <a:lnTo>
                    <a:pt x="1928" y="1361"/>
                  </a:lnTo>
                  <a:lnTo>
                    <a:pt x="1928" y="1418"/>
                  </a:lnTo>
                  <a:lnTo>
                    <a:pt x="1757" y="1418"/>
                  </a:lnTo>
                  <a:lnTo>
                    <a:pt x="1757" y="1474"/>
                  </a:lnTo>
                  <a:lnTo>
                    <a:pt x="1701" y="1474"/>
                  </a:lnTo>
                  <a:lnTo>
                    <a:pt x="1701" y="1531"/>
                  </a:lnTo>
                  <a:lnTo>
                    <a:pt x="1644" y="1531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644" y="1701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815"/>
                  </a:lnTo>
                  <a:lnTo>
                    <a:pt x="1757" y="1815"/>
                  </a:lnTo>
                  <a:lnTo>
                    <a:pt x="1757" y="1871"/>
                  </a:lnTo>
                  <a:lnTo>
                    <a:pt x="1814" y="1871"/>
                  </a:lnTo>
                  <a:lnTo>
                    <a:pt x="1814" y="1928"/>
                  </a:lnTo>
                  <a:lnTo>
                    <a:pt x="1644" y="1928"/>
                  </a:lnTo>
                  <a:lnTo>
                    <a:pt x="1644" y="1985"/>
                  </a:lnTo>
                  <a:lnTo>
                    <a:pt x="1587" y="1985"/>
                  </a:lnTo>
                  <a:lnTo>
                    <a:pt x="1587" y="2041"/>
                  </a:lnTo>
                  <a:lnTo>
                    <a:pt x="1531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7DEE37A4-7007-4303-9E31-5BF88B5D5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457"/>
              <a:ext cx="1304" cy="794"/>
            </a:xfrm>
            <a:custGeom>
              <a:avLst/>
              <a:gdLst>
                <a:gd name="T0" fmla="*/ 114 w 1304"/>
                <a:gd name="T1" fmla="*/ 567 h 794"/>
                <a:gd name="T2" fmla="*/ 114 w 1304"/>
                <a:gd name="T3" fmla="*/ 510 h 794"/>
                <a:gd name="T4" fmla="*/ 57 w 1304"/>
                <a:gd name="T5" fmla="*/ 510 h 794"/>
                <a:gd name="T6" fmla="*/ 57 w 1304"/>
                <a:gd name="T7" fmla="*/ 397 h 794"/>
                <a:gd name="T8" fmla="*/ 0 w 1304"/>
                <a:gd name="T9" fmla="*/ 397 h 794"/>
                <a:gd name="T10" fmla="*/ 0 w 1304"/>
                <a:gd name="T11" fmla="*/ 227 h 794"/>
                <a:gd name="T12" fmla="*/ 57 w 1304"/>
                <a:gd name="T13" fmla="*/ 227 h 794"/>
                <a:gd name="T14" fmla="*/ 57 w 1304"/>
                <a:gd name="T15" fmla="*/ 57 h 794"/>
                <a:gd name="T16" fmla="*/ 114 w 1304"/>
                <a:gd name="T17" fmla="*/ 57 h 794"/>
                <a:gd name="T18" fmla="*/ 114 w 1304"/>
                <a:gd name="T19" fmla="*/ 0 h 794"/>
                <a:gd name="T20" fmla="*/ 170 w 1304"/>
                <a:gd name="T21" fmla="*/ 0 h 794"/>
                <a:gd name="T22" fmla="*/ 170 w 1304"/>
                <a:gd name="T23" fmla="*/ 57 h 794"/>
                <a:gd name="T24" fmla="*/ 284 w 1304"/>
                <a:gd name="T25" fmla="*/ 57 h 794"/>
                <a:gd name="T26" fmla="*/ 284 w 1304"/>
                <a:gd name="T27" fmla="*/ 0 h 794"/>
                <a:gd name="T28" fmla="*/ 341 w 1304"/>
                <a:gd name="T29" fmla="*/ 0 h 794"/>
                <a:gd name="T30" fmla="*/ 341 w 1304"/>
                <a:gd name="T31" fmla="*/ 170 h 794"/>
                <a:gd name="T32" fmla="*/ 454 w 1304"/>
                <a:gd name="T33" fmla="*/ 170 h 794"/>
                <a:gd name="T34" fmla="*/ 454 w 1304"/>
                <a:gd name="T35" fmla="*/ 113 h 794"/>
                <a:gd name="T36" fmla="*/ 511 w 1304"/>
                <a:gd name="T37" fmla="*/ 113 h 794"/>
                <a:gd name="T38" fmla="*/ 511 w 1304"/>
                <a:gd name="T39" fmla="*/ 57 h 794"/>
                <a:gd name="T40" fmla="*/ 737 w 1304"/>
                <a:gd name="T41" fmla="*/ 57 h 794"/>
                <a:gd name="T42" fmla="*/ 737 w 1304"/>
                <a:gd name="T43" fmla="*/ 113 h 794"/>
                <a:gd name="T44" fmla="*/ 794 w 1304"/>
                <a:gd name="T45" fmla="*/ 113 h 794"/>
                <a:gd name="T46" fmla="*/ 794 w 1304"/>
                <a:gd name="T47" fmla="*/ 170 h 794"/>
                <a:gd name="T48" fmla="*/ 964 w 1304"/>
                <a:gd name="T49" fmla="*/ 170 h 794"/>
                <a:gd name="T50" fmla="*/ 964 w 1304"/>
                <a:gd name="T51" fmla="*/ 113 h 794"/>
                <a:gd name="T52" fmla="*/ 1021 w 1304"/>
                <a:gd name="T53" fmla="*/ 113 h 794"/>
                <a:gd name="T54" fmla="*/ 1021 w 1304"/>
                <a:gd name="T55" fmla="*/ 170 h 794"/>
                <a:gd name="T56" fmla="*/ 1078 w 1304"/>
                <a:gd name="T57" fmla="*/ 170 h 794"/>
                <a:gd name="T58" fmla="*/ 1078 w 1304"/>
                <a:gd name="T59" fmla="*/ 227 h 794"/>
                <a:gd name="T60" fmla="*/ 1191 w 1304"/>
                <a:gd name="T61" fmla="*/ 227 h 794"/>
                <a:gd name="T62" fmla="*/ 1191 w 1304"/>
                <a:gd name="T63" fmla="*/ 283 h 794"/>
                <a:gd name="T64" fmla="*/ 1304 w 1304"/>
                <a:gd name="T65" fmla="*/ 283 h 794"/>
                <a:gd name="T66" fmla="*/ 1304 w 1304"/>
                <a:gd name="T67" fmla="*/ 510 h 794"/>
                <a:gd name="T68" fmla="*/ 1248 w 1304"/>
                <a:gd name="T69" fmla="*/ 510 h 794"/>
                <a:gd name="T70" fmla="*/ 1248 w 1304"/>
                <a:gd name="T71" fmla="*/ 567 h 794"/>
                <a:gd name="T72" fmla="*/ 1191 w 1304"/>
                <a:gd name="T73" fmla="*/ 567 h 794"/>
                <a:gd name="T74" fmla="*/ 1191 w 1304"/>
                <a:gd name="T75" fmla="*/ 624 h 794"/>
                <a:gd name="T76" fmla="*/ 1248 w 1304"/>
                <a:gd name="T77" fmla="*/ 624 h 794"/>
                <a:gd name="T78" fmla="*/ 1248 w 1304"/>
                <a:gd name="T79" fmla="*/ 680 h 794"/>
                <a:gd name="T80" fmla="*/ 1191 w 1304"/>
                <a:gd name="T81" fmla="*/ 680 h 794"/>
                <a:gd name="T82" fmla="*/ 1191 w 1304"/>
                <a:gd name="T83" fmla="*/ 737 h 794"/>
                <a:gd name="T84" fmla="*/ 1134 w 1304"/>
                <a:gd name="T85" fmla="*/ 737 h 794"/>
                <a:gd name="T86" fmla="*/ 1134 w 1304"/>
                <a:gd name="T87" fmla="*/ 794 h 794"/>
                <a:gd name="T88" fmla="*/ 964 w 1304"/>
                <a:gd name="T89" fmla="*/ 794 h 794"/>
                <a:gd name="T90" fmla="*/ 964 w 1304"/>
                <a:gd name="T91" fmla="*/ 737 h 794"/>
                <a:gd name="T92" fmla="*/ 851 w 1304"/>
                <a:gd name="T93" fmla="*/ 737 h 794"/>
                <a:gd name="T94" fmla="*/ 851 w 1304"/>
                <a:gd name="T95" fmla="*/ 680 h 794"/>
                <a:gd name="T96" fmla="*/ 737 w 1304"/>
                <a:gd name="T97" fmla="*/ 680 h 794"/>
                <a:gd name="T98" fmla="*/ 737 w 1304"/>
                <a:gd name="T99" fmla="*/ 737 h 794"/>
                <a:gd name="T100" fmla="*/ 511 w 1304"/>
                <a:gd name="T101" fmla="*/ 737 h 794"/>
                <a:gd name="T102" fmla="*/ 511 w 1304"/>
                <a:gd name="T103" fmla="*/ 680 h 794"/>
                <a:gd name="T104" fmla="*/ 454 w 1304"/>
                <a:gd name="T105" fmla="*/ 680 h 794"/>
                <a:gd name="T106" fmla="*/ 454 w 1304"/>
                <a:gd name="T107" fmla="*/ 624 h 794"/>
                <a:gd name="T108" fmla="*/ 341 w 1304"/>
                <a:gd name="T109" fmla="*/ 624 h 794"/>
                <a:gd name="T110" fmla="*/ 341 w 1304"/>
                <a:gd name="T111" fmla="*/ 567 h 794"/>
                <a:gd name="T112" fmla="*/ 227 w 1304"/>
                <a:gd name="T113" fmla="*/ 567 h 794"/>
                <a:gd name="T114" fmla="*/ 227 w 1304"/>
                <a:gd name="T115" fmla="*/ 510 h 794"/>
                <a:gd name="T116" fmla="*/ 170 w 1304"/>
                <a:gd name="T117" fmla="*/ 510 h 794"/>
                <a:gd name="T118" fmla="*/ 170 w 1304"/>
                <a:gd name="T119" fmla="*/ 567 h 794"/>
                <a:gd name="T120" fmla="*/ 114 w 1304"/>
                <a:gd name="T12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4" h="794">
                  <a:moveTo>
                    <a:pt x="114" y="567"/>
                  </a:move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304" y="283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9C7EE651-8674-4F57-ABD3-B06B1EA1C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967"/>
              <a:ext cx="1360" cy="1418"/>
            </a:xfrm>
            <a:custGeom>
              <a:avLst/>
              <a:gdLst>
                <a:gd name="T0" fmla="*/ 113 w 1360"/>
                <a:gd name="T1" fmla="*/ 227 h 1418"/>
                <a:gd name="T2" fmla="*/ 0 w 1360"/>
                <a:gd name="T3" fmla="*/ 397 h 1418"/>
                <a:gd name="T4" fmla="*/ 113 w 1360"/>
                <a:gd name="T5" fmla="*/ 454 h 1418"/>
                <a:gd name="T6" fmla="*/ 170 w 1360"/>
                <a:gd name="T7" fmla="*/ 567 h 1418"/>
                <a:gd name="T8" fmla="*/ 226 w 1360"/>
                <a:gd name="T9" fmla="*/ 681 h 1418"/>
                <a:gd name="T10" fmla="*/ 283 w 1360"/>
                <a:gd name="T11" fmla="*/ 737 h 1418"/>
                <a:gd name="T12" fmla="*/ 170 w 1360"/>
                <a:gd name="T13" fmla="*/ 908 h 1418"/>
                <a:gd name="T14" fmla="*/ 226 w 1360"/>
                <a:gd name="T15" fmla="*/ 1134 h 1418"/>
                <a:gd name="T16" fmla="*/ 340 w 1360"/>
                <a:gd name="T17" fmla="*/ 1191 h 1418"/>
                <a:gd name="T18" fmla="*/ 397 w 1360"/>
                <a:gd name="T19" fmla="*/ 1304 h 1418"/>
                <a:gd name="T20" fmla="*/ 510 w 1360"/>
                <a:gd name="T21" fmla="*/ 1361 h 1418"/>
                <a:gd name="T22" fmla="*/ 680 w 1360"/>
                <a:gd name="T23" fmla="*/ 1418 h 1418"/>
                <a:gd name="T24" fmla="*/ 850 w 1360"/>
                <a:gd name="T25" fmla="*/ 1361 h 1418"/>
                <a:gd name="T26" fmla="*/ 1020 w 1360"/>
                <a:gd name="T27" fmla="*/ 1191 h 1418"/>
                <a:gd name="T28" fmla="*/ 1077 w 1360"/>
                <a:gd name="T29" fmla="*/ 1134 h 1418"/>
                <a:gd name="T30" fmla="*/ 1304 w 1360"/>
                <a:gd name="T31" fmla="*/ 1078 h 1418"/>
                <a:gd name="T32" fmla="*/ 1360 w 1360"/>
                <a:gd name="T33" fmla="*/ 1021 h 1418"/>
                <a:gd name="T34" fmla="*/ 1304 w 1360"/>
                <a:gd name="T35" fmla="*/ 908 h 1418"/>
                <a:gd name="T36" fmla="*/ 1360 w 1360"/>
                <a:gd name="T37" fmla="*/ 794 h 1418"/>
                <a:gd name="T38" fmla="*/ 1247 w 1360"/>
                <a:gd name="T39" fmla="*/ 737 h 1418"/>
                <a:gd name="T40" fmla="*/ 1190 w 1360"/>
                <a:gd name="T41" fmla="*/ 624 h 1418"/>
                <a:gd name="T42" fmla="*/ 1134 w 1360"/>
                <a:gd name="T43" fmla="*/ 511 h 1418"/>
                <a:gd name="T44" fmla="*/ 1077 w 1360"/>
                <a:gd name="T45" fmla="*/ 567 h 1418"/>
                <a:gd name="T46" fmla="*/ 1020 w 1360"/>
                <a:gd name="T47" fmla="*/ 511 h 1418"/>
                <a:gd name="T48" fmla="*/ 907 w 1360"/>
                <a:gd name="T49" fmla="*/ 397 h 1418"/>
                <a:gd name="T50" fmla="*/ 964 w 1360"/>
                <a:gd name="T51" fmla="*/ 341 h 1418"/>
                <a:gd name="T52" fmla="*/ 1020 w 1360"/>
                <a:gd name="T53" fmla="*/ 227 h 1418"/>
                <a:gd name="T54" fmla="*/ 907 w 1360"/>
                <a:gd name="T55" fmla="*/ 170 h 1418"/>
                <a:gd name="T56" fmla="*/ 793 w 1360"/>
                <a:gd name="T57" fmla="*/ 227 h 1418"/>
                <a:gd name="T58" fmla="*/ 567 w 1360"/>
                <a:gd name="T59" fmla="*/ 170 h 1418"/>
                <a:gd name="T60" fmla="*/ 510 w 1360"/>
                <a:gd name="T61" fmla="*/ 114 h 1418"/>
                <a:gd name="T62" fmla="*/ 397 w 1360"/>
                <a:gd name="T63" fmla="*/ 57 h 1418"/>
                <a:gd name="T64" fmla="*/ 283 w 1360"/>
                <a:gd name="T65" fmla="*/ 0 h 1418"/>
                <a:gd name="T66" fmla="*/ 226 w 1360"/>
                <a:gd name="T67" fmla="*/ 5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0" h="1418">
                  <a:moveTo>
                    <a:pt x="113" y="57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283" y="681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908"/>
                  </a:lnTo>
                  <a:lnTo>
                    <a:pt x="226" y="908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510" y="1304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50" y="1361"/>
                  </a:lnTo>
                  <a:lnTo>
                    <a:pt x="1020" y="1361"/>
                  </a:lnTo>
                  <a:lnTo>
                    <a:pt x="1020" y="1191"/>
                  </a:lnTo>
                  <a:lnTo>
                    <a:pt x="1077" y="1191"/>
                  </a:lnTo>
                  <a:lnTo>
                    <a:pt x="1077" y="1134"/>
                  </a:lnTo>
                  <a:lnTo>
                    <a:pt x="1304" y="1134"/>
                  </a:lnTo>
                  <a:lnTo>
                    <a:pt x="1304" y="1078"/>
                  </a:lnTo>
                  <a:lnTo>
                    <a:pt x="1360" y="1078"/>
                  </a:lnTo>
                  <a:lnTo>
                    <a:pt x="1360" y="1021"/>
                  </a:lnTo>
                  <a:lnTo>
                    <a:pt x="1304" y="1021"/>
                  </a:lnTo>
                  <a:lnTo>
                    <a:pt x="1304" y="908"/>
                  </a:lnTo>
                  <a:lnTo>
                    <a:pt x="1360" y="908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1"/>
                  </a:lnTo>
                  <a:lnTo>
                    <a:pt x="1020" y="341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3" y="170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CE32A6C5-7FE9-407D-9762-8596F380E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875"/>
              <a:ext cx="1021" cy="737"/>
            </a:xfrm>
            <a:custGeom>
              <a:avLst/>
              <a:gdLst>
                <a:gd name="T0" fmla="*/ 1021 w 1021"/>
                <a:gd name="T1" fmla="*/ 510 h 737"/>
                <a:gd name="T2" fmla="*/ 738 w 1021"/>
                <a:gd name="T3" fmla="*/ 510 h 737"/>
                <a:gd name="T4" fmla="*/ 738 w 1021"/>
                <a:gd name="T5" fmla="*/ 567 h 737"/>
                <a:gd name="T6" fmla="*/ 454 w 1021"/>
                <a:gd name="T7" fmla="*/ 567 h 737"/>
                <a:gd name="T8" fmla="*/ 454 w 1021"/>
                <a:gd name="T9" fmla="*/ 623 h 737"/>
                <a:gd name="T10" fmla="*/ 397 w 1021"/>
                <a:gd name="T11" fmla="*/ 623 h 737"/>
                <a:gd name="T12" fmla="*/ 397 w 1021"/>
                <a:gd name="T13" fmla="*/ 737 h 737"/>
                <a:gd name="T14" fmla="*/ 341 w 1021"/>
                <a:gd name="T15" fmla="*/ 737 h 737"/>
                <a:gd name="T16" fmla="*/ 341 w 1021"/>
                <a:gd name="T17" fmla="*/ 396 h 737"/>
                <a:gd name="T18" fmla="*/ 227 w 1021"/>
                <a:gd name="T19" fmla="*/ 396 h 737"/>
                <a:gd name="T20" fmla="*/ 227 w 1021"/>
                <a:gd name="T21" fmla="*/ 340 h 737"/>
                <a:gd name="T22" fmla="*/ 114 w 1021"/>
                <a:gd name="T23" fmla="*/ 340 h 737"/>
                <a:gd name="T24" fmla="*/ 114 w 1021"/>
                <a:gd name="T25" fmla="*/ 283 h 737"/>
                <a:gd name="T26" fmla="*/ 0 w 1021"/>
                <a:gd name="T27" fmla="*/ 283 h 737"/>
                <a:gd name="T28" fmla="*/ 0 w 1021"/>
                <a:gd name="T29" fmla="*/ 226 h 737"/>
                <a:gd name="T30" fmla="*/ 57 w 1021"/>
                <a:gd name="T31" fmla="*/ 226 h 737"/>
                <a:gd name="T32" fmla="*/ 57 w 1021"/>
                <a:gd name="T33" fmla="*/ 170 h 737"/>
                <a:gd name="T34" fmla="*/ 114 w 1021"/>
                <a:gd name="T35" fmla="*/ 170 h 737"/>
                <a:gd name="T36" fmla="*/ 114 w 1021"/>
                <a:gd name="T37" fmla="*/ 113 h 737"/>
                <a:gd name="T38" fmla="*/ 0 w 1021"/>
                <a:gd name="T39" fmla="*/ 113 h 737"/>
                <a:gd name="T40" fmla="*/ 0 w 1021"/>
                <a:gd name="T41" fmla="*/ 56 h 737"/>
                <a:gd name="T42" fmla="*/ 114 w 1021"/>
                <a:gd name="T43" fmla="*/ 56 h 737"/>
                <a:gd name="T44" fmla="*/ 114 w 1021"/>
                <a:gd name="T45" fmla="*/ 0 h 737"/>
                <a:gd name="T46" fmla="*/ 171 w 1021"/>
                <a:gd name="T47" fmla="*/ 0 h 737"/>
                <a:gd name="T48" fmla="*/ 171 w 1021"/>
                <a:gd name="T49" fmla="*/ 56 h 737"/>
                <a:gd name="T50" fmla="*/ 341 w 1021"/>
                <a:gd name="T51" fmla="*/ 56 h 737"/>
                <a:gd name="T52" fmla="*/ 341 w 1021"/>
                <a:gd name="T53" fmla="*/ 113 h 737"/>
                <a:gd name="T54" fmla="*/ 511 w 1021"/>
                <a:gd name="T55" fmla="*/ 113 h 737"/>
                <a:gd name="T56" fmla="*/ 511 w 1021"/>
                <a:gd name="T57" fmla="*/ 0 h 737"/>
                <a:gd name="T58" fmla="*/ 567 w 1021"/>
                <a:gd name="T59" fmla="*/ 0 h 737"/>
                <a:gd name="T60" fmla="*/ 567 w 1021"/>
                <a:gd name="T61" fmla="*/ 226 h 737"/>
                <a:gd name="T62" fmla="*/ 681 w 1021"/>
                <a:gd name="T63" fmla="*/ 226 h 737"/>
                <a:gd name="T64" fmla="*/ 681 w 1021"/>
                <a:gd name="T65" fmla="*/ 283 h 737"/>
                <a:gd name="T66" fmla="*/ 738 w 1021"/>
                <a:gd name="T67" fmla="*/ 283 h 737"/>
                <a:gd name="T68" fmla="*/ 738 w 1021"/>
                <a:gd name="T69" fmla="*/ 396 h 737"/>
                <a:gd name="T70" fmla="*/ 851 w 1021"/>
                <a:gd name="T71" fmla="*/ 396 h 737"/>
                <a:gd name="T72" fmla="*/ 851 w 1021"/>
                <a:gd name="T73" fmla="*/ 453 h 737"/>
                <a:gd name="T74" fmla="*/ 1021 w 1021"/>
                <a:gd name="T75" fmla="*/ 453 h 737"/>
                <a:gd name="T76" fmla="*/ 1021 w 1021"/>
                <a:gd name="T77" fmla="*/ 51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737">
                  <a:moveTo>
                    <a:pt x="1021" y="510"/>
                  </a:moveTo>
                  <a:lnTo>
                    <a:pt x="738" y="510"/>
                  </a:lnTo>
                  <a:lnTo>
                    <a:pt x="738" y="567"/>
                  </a:lnTo>
                  <a:lnTo>
                    <a:pt x="454" y="567"/>
                  </a:lnTo>
                  <a:lnTo>
                    <a:pt x="454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396"/>
                  </a:lnTo>
                  <a:lnTo>
                    <a:pt x="851" y="396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126E8946-0E80-457F-84B6-8014DEABA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797"/>
              <a:ext cx="1417" cy="1871"/>
            </a:xfrm>
            <a:custGeom>
              <a:avLst/>
              <a:gdLst>
                <a:gd name="T0" fmla="*/ 1077 w 1417"/>
                <a:gd name="T1" fmla="*/ 57 h 1871"/>
                <a:gd name="T2" fmla="*/ 1020 w 1417"/>
                <a:gd name="T3" fmla="*/ 114 h 1871"/>
                <a:gd name="T4" fmla="*/ 964 w 1417"/>
                <a:gd name="T5" fmla="*/ 57 h 1871"/>
                <a:gd name="T6" fmla="*/ 850 w 1417"/>
                <a:gd name="T7" fmla="*/ 0 h 1871"/>
                <a:gd name="T8" fmla="*/ 793 w 1417"/>
                <a:gd name="T9" fmla="*/ 114 h 1871"/>
                <a:gd name="T10" fmla="*/ 737 w 1417"/>
                <a:gd name="T11" fmla="*/ 227 h 1871"/>
                <a:gd name="T12" fmla="*/ 623 w 1417"/>
                <a:gd name="T13" fmla="*/ 284 h 1871"/>
                <a:gd name="T14" fmla="*/ 567 w 1417"/>
                <a:gd name="T15" fmla="*/ 340 h 1871"/>
                <a:gd name="T16" fmla="*/ 396 w 1417"/>
                <a:gd name="T17" fmla="*/ 397 h 1871"/>
                <a:gd name="T18" fmla="*/ 226 w 1417"/>
                <a:gd name="T19" fmla="*/ 511 h 1871"/>
                <a:gd name="T20" fmla="*/ 170 w 1417"/>
                <a:gd name="T21" fmla="*/ 567 h 1871"/>
                <a:gd name="T22" fmla="*/ 56 w 1417"/>
                <a:gd name="T23" fmla="*/ 681 h 1871"/>
                <a:gd name="T24" fmla="*/ 0 w 1417"/>
                <a:gd name="T25" fmla="*/ 737 h 1871"/>
                <a:gd name="T26" fmla="*/ 113 w 1417"/>
                <a:gd name="T27" fmla="*/ 964 h 1871"/>
                <a:gd name="T28" fmla="*/ 283 w 1417"/>
                <a:gd name="T29" fmla="*/ 1021 h 1871"/>
                <a:gd name="T30" fmla="*/ 226 w 1417"/>
                <a:gd name="T31" fmla="*/ 1078 h 1871"/>
                <a:gd name="T32" fmla="*/ 170 w 1417"/>
                <a:gd name="T33" fmla="*/ 1134 h 1871"/>
                <a:gd name="T34" fmla="*/ 56 w 1417"/>
                <a:gd name="T35" fmla="*/ 1474 h 1871"/>
                <a:gd name="T36" fmla="*/ 0 w 1417"/>
                <a:gd name="T37" fmla="*/ 1531 h 1871"/>
                <a:gd name="T38" fmla="*/ 170 w 1417"/>
                <a:gd name="T39" fmla="*/ 1701 h 1871"/>
                <a:gd name="T40" fmla="*/ 226 w 1417"/>
                <a:gd name="T41" fmla="*/ 1758 h 1871"/>
                <a:gd name="T42" fmla="*/ 340 w 1417"/>
                <a:gd name="T43" fmla="*/ 1815 h 1871"/>
                <a:gd name="T44" fmla="*/ 396 w 1417"/>
                <a:gd name="T45" fmla="*/ 1758 h 1871"/>
                <a:gd name="T46" fmla="*/ 453 w 1417"/>
                <a:gd name="T47" fmla="*/ 1701 h 1871"/>
                <a:gd name="T48" fmla="*/ 510 w 1417"/>
                <a:gd name="T49" fmla="*/ 1758 h 1871"/>
                <a:gd name="T50" fmla="*/ 567 w 1417"/>
                <a:gd name="T51" fmla="*/ 1645 h 1871"/>
                <a:gd name="T52" fmla="*/ 623 w 1417"/>
                <a:gd name="T53" fmla="*/ 1588 h 1871"/>
                <a:gd name="T54" fmla="*/ 680 w 1417"/>
                <a:gd name="T55" fmla="*/ 1815 h 1871"/>
                <a:gd name="T56" fmla="*/ 793 w 1417"/>
                <a:gd name="T57" fmla="*/ 1871 h 1871"/>
                <a:gd name="T58" fmla="*/ 850 w 1417"/>
                <a:gd name="T59" fmla="*/ 1701 h 1871"/>
                <a:gd name="T60" fmla="*/ 1020 w 1417"/>
                <a:gd name="T61" fmla="*/ 1815 h 1871"/>
                <a:gd name="T62" fmla="*/ 1134 w 1417"/>
                <a:gd name="T63" fmla="*/ 1474 h 1871"/>
                <a:gd name="T64" fmla="*/ 1020 w 1417"/>
                <a:gd name="T65" fmla="*/ 1418 h 1871"/>
                <a:gd name="T66" fmla="*/ 907 w 1417"/>
                <a:gd name="T67" fmla="*/ 1361 h 1871"/>
                <a:gd name="T68" fmla="*/ 793 w 1417"/>
                <a:gd name="T69" fmla="*/ 1304 h 1871"/>
                <a:gd name="T70" fmla="*/ 850 w 1417"/>
                <a:gd name="T71" fmla="*/ 1248 h 1871"/>
                <a:gd name="T72" fmla="*/ 907 w 1417"/>
                <a:gd name="T73" fmla="*/ 1191 h 1871"/>
                <a:gd name="T74" fmla="*/ 793 w 1417"/>
                <a:gd name="T75" fmla="*/ 1134 h 1871"/>
                <a:gd name="T76" fmla="*/ 907 w 1417"/>
                <a:gd name="T77" fmla="*/ 1078 h 1871"/>
                <a:gd name="T78" fmla="*/ 964 w 1417"/>
                <a:gd name="T79" fmla="*/ 1134 h 1871"/>
                <a:gd name="T80" fmla="*/ 1134 w 1417"/>
                <a:gd name="T81" fmla="*/ 1191 h 1871"/>
                <a:gd name="T82" fmla="*/ 1304 w 1417"/>
                <a:gd name="T83" fmla="*/ 907 h 1871"/>
                <a:gd name="T84" fmla="*/ 1417 w 1417"/>
                <a:gd name="T85" fmla="*/ 851 h 1871"/>
                <a:gd name="T86" fmla="*/ 1360 w 1417"/>
                <a:gd name="T87" fmla="*/ 737 h 1871"/>
                <a:gd name="T88" fmla="*/ 1304 w 1417"/>
                <a:gd name="T89" fmla="*/ 624 h 1871"/>
                <a:gd name="T90" fmla="*/ 1247 w 1417"/>
                <a:gd name="T91" fmla="*/ 567 h 1871"/>
                <a:gd name="T92" fmla="*/ 1134 w 1417"/>
                <a:gd name="T93" fmla="*/ 397 h 1871"/>
                <a:gd name="T94" fmla="*/ 1247 w 1417"/>
                <a:gd name="T95" fmla="*/ 397 h 1871"/>
                <a:gd name="T96" fmla="*/ 1304 w 1417"/>
                <a:gd name="T97" fmla="*/ 227 h 1871"/>
                <a:gd name="T98" fmla="*/ 1247 w 1417"/>
                <a:gd name="T99" fmla="*/ 17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17" h="1871">
                  <a:moveTo>
                    <a:pt x="1247" y="57"/>
                  </a:moveTo>
                  <a:lnTo>
                    <a:pt x="1077" y="57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850" y="0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1078"/>
                  </a:lnTo>
                  <a:lnTo>
                    <a:pt x="226" y="1078"/>
                  </a:lnTo>
                  <a:lnTo>
                    <a:pt x="226" y="1134"/>
                  </a:lnTo>
                  <a:lnTo>
                    <a:pt x="170" y="1134"/>
                  </a:lnTo>
                  <a:lnTo>
                    <a:pt x="170" y="1474"/>
                  </a:lnTo>
                  <a:lnTo>
                    <a:pt x="56" y="1474"/>
                  </a:lnTo>
                  <a:lnTo>
                    <a:pt x="56" y="1531"/>
                  </a:lnTo>
                  <a:lnTo>
                    <a:pt x="0" y="1531"/>
                  </a:lnTo>
                  <a:lnTo>
                    <a:pt x="0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226" y="1758"/>
                  </a:lnTo>
                  <a:lnTo>
                    <a:pt x="226" y="1815"/>
                  </a:lnTo>
                  <a:lnTo>
                    <a:pt x="340" y="1815"/>
                  </a:lnTo>
                  <a:lnTo>
                    <a:pt x="340" y="1758"/>
                  </a:lnTo>
                  <a:lnTo>
                    <a:pt x="396" y="1758"/>
                  </a:lnTo>
                  <a:lnTo>
                    <a:pt x="396" y="1701"/>
                  </a:lnTo>
                  <a:lnTo>
                    <a:pt x="453" y="1701"/>
                  </a:lnTo>
                  <a:lnTo>
                    <a:pt x="453" y="1758"/>
                  </a:lnTo>
                  <a:lnTo>
                    <a:pt x="510" y="1758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23" y="1645"/>
                  </a:lnTo>
                  <a:lnTo>
                    <a:pt x="623" y="1588"/>
                  </a:lnTo>
                  <a:lnTo>
                    <a:pt x="680" y="1588"/>
                  </a:lnTo>
                  <a:lnTo>
                    <a:pt x="680" y="1815"/>
                  </a:lnTo>
                  <a:lnTo>
                    <a:pt x="793" y="1815"/>
                  </a:lnTo>
                  <a:lnTo>
                    <a:pt x="793" y="1871"/>
                  </a:lnTo>
                  <a:lnTo>
                    <a:pt x="850" y="1871"/>
                  </a:lnTo>
                  <a:lnTo>
                    <a:pt x="850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3" y="1361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248"/>
                  </a:lnTo>
                  <a:lnTo>
                    <a:pt x="907" y="1248"/>
                  </a:lnTo>
                  <a:lnTo>
                    <a:pt x="907" y="1191"/>
                  </a:lnTo>
                  <a:lnTo>
                    <a:pt x="793" y="119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964" y="1078"/>
                  </a:lnTo>
                  <a:lnTo>
                    <a:pt x="964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304" y="1191"/>
                  </a:lnTo>
                  <a:lnTo>
                    <a:pt x="1304" y="907"/>
                  </a:lnTo>
                  <a:lnTo>
                    <a:pt x="1417" y="907"/>
                  </a:lnTo>
                  <a:lnTo>
                    <a:pt x="1417" y="851"/>
                  </a:lnTo>
                  <a:lnTo>
                    <a:pt x="1360" y="851"/>
                  </a:lnTo>
                  <a:lnTo>
                    <a:pt x="1360" y="737"/>
                  </a:lnTo>
                  <a:lnTo>
                    <a:pt x="1304" y="737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170"/>
                  </a:lnTo>
                  <a:lnTo>
                    <a:pt x="1247" y="170"/>
                  </a:lnTo>
                  <a:lnTo>
                    <a:pt x="124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>
              <a:extLst>
                <a:ext uri="{FF2B5EF4-FFF2-40B4-BE49-F238E27FC236}">
                  <a16:creationId xmlns:a16="http://schemas.microsoft.com/office/drawing/2014/main" id="{50C77D49-F0E4-4E25-83AA-26158D7D6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1248" cy="1644"/>
            </a:xfrm>
            <a:custGeom>
              <a:avLst/>
              <a:gdLst>
                <a:gd name="T0" fmla="*/ 0 w 1248"/>
                <a:gd name="T1" fmla="*/ 340 h 1644"/>
                <a:gd name="T2" fmla="*/ 114 w 1248"/>
                <a:gd name="T3" fmla="*/ 453 h 1644"/>
                <a:gd name="T4" fmla="*/ 170 w 1248"/>
                <a:gd name="T5" fmla="*/ 623 h 1644"/>
                <a:gd name="T6" fmla="*/ 227 w 1248"/>
                <a:gd name="T7" fmla="*/ 907 h 1644"/>
                <a:gd name="T8" fmla="*/ 341 w 1248"/>
                <a:gd name="T9" fmla="*/ 964 h 1644"/>
                <a:gd name="T10" fmla="*/ 227 w 1248"/>
                <a:gd name="T11" fmla="*/ 1190 h 1644"/>
                <a:gd name="T12" fmla="*/ 170 w 1248"/>
                <a:gd name="T13" fmla="*/ 1417 h 1644"/>
                <a:gd name="T14" fmla="*/ 114 w 1248"/>
                <a:gd name="T15" fmla="*/ 1531 h 1644"/>
                <a:gd name="T16" fmla="*/ 170 w 1248"/>
                <a:gd name="T17" fmla="*/ 1587 h 1644"/>
                <a:gd name="T18" fmla="*/ 227 w 1248"/>
                <a:gd name="T19" fmla="*/ 1531 h 1644"/>
                <a:gd name="T20" fmla="*/ 284 w 1248"/>
                <a:gd name="T21" fmla="*/ 1474 h 1644"/>
                <a:gd name="T22" fmla="*/ 341 w 1248"/>
                <a:gd name="T23" fmla="*/ 1361 h 1644"/>
                <a:gd name="T24" fmla="*/ 681 w 1248"/>
                <a:gd name="T25" fmla="*/ 1417 h 1644"/>
                <a:gd name="T26" fmla="*/ 737 w 1248"/>
                <a:gd name="T27" fmla="*/ 1531 h 1644"/>
                <a:gd name="T28" fmla="*/ 681 w 1248"/>
                <a:gd name="T29" fmla="*/ 1587 h 1644"/>
                <a:gd name="T30" fmla="*/ 737 w 1248"/>
                <a:gd name="T31" fmla="*/ 1644 h 1644"/>
                <a:gd name="T32" fmla="*/ 908 w 1248"/>
                <a:gd name="T33" fmla="*/ 1587 h 1644"/>
                <a:gd name="T34" fmla="*/ 964 w 1248"/>
                <a:gd name="T35" fmla="*/ 1531 h 1644"/>
                <a:gd name="T36" fmla="*/ 1078 w 1248"/>
                <a:gd name="T37" fmla="*/ 1474 h 1644"/>
                <a:gd name="T38" fmla="*/ 1134 w 1248"/>
                <a:gd name="T39" fmla="*/ 1361 h 1644"/>
                <a:gd name="T40" fmla="*/ 1191 w 1248"/>
                <a:gd name="T41" fmla="*/ 1190 h 1644"/>
                <a:gd name="T42" fmla="*/ 1134 w 1248"/>
                <a:gd name="T43" fmla="*/ 1077 h 1644"/>
                <a:gd name="T44" fmla="*/ 1191 w 1248"/>
                <a:gd name="T45" fmla="*/ 964 h 1644"/>
                <a:gd name="T46" fmla="*/ 1248 w 1248"/>
                <a:gd name="T47" fmla="*/ 850 h 1644"/>
                <a:gd name="T48" fmla="*/ 1078 w 1248"/>
                <a:gd name="T49" fmla="*/ 737 h 1644"/>
                <a:gd name="T50" fmla="*/ 1134 w 1248"/>
                <a:gd name="T51" fmla="*/ 567 h 1644"/>
                <a:gd name="T52" fmla="*/ 1078 w 1248"/>
                <a:gd name="T53" fmla="*/ 453 h 1644"/>
                <a:gd name="T54" fmla="*/ 1134 w 1248"/>
                <a:gd name="T55" fmla="*/ 227 h 1644"/>
                <a:gd name="T56" fmla="*/ 908 w 1248"/>
                <a:gd name="T57" fmla="*/ 170 h 1644"/>
                <a:gd name="T58" fmla="*/ 737 w 1248"/>
                <a:gd name="T59" fmla="*/ 113 h 1644"/>
                <a:gd name="T60" fmla="*/ 851 w 1248"/>
                <a:gd name="T61" fmla="*/ 0 h 1644"/>
                <a:gd name="T62" fmla="*/ 624 w 1248"/>
                <a:gd name="T63" fmla="*/ 56 h 1644"/>
                <a:gd name="T64" fmla="*/ 341 w 1248"/>
                <a:gd name="T65" fmla="*/ 113 h 1644"/>
                <a:gd name="T66" fmla="*/ 227 w 1248"/>
                <a:gd name="T67" fmla="*/ 170 h 1644"/>
                <a:gd name="T68" fmla="*/ 170 w 1248"/>
                <a:gd name="T69" fmla="*/ 227 h 1644"/>
                <a:gd name="T70" fmla="*/ 57 w 1248"/>
                <a:gd name="T71" fmla="*/ 28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8" h="1644">
                  <a:moveTo>
                    <a:pt x="0" y="28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27" y="964"/>
                  </a:lnTo>
                  <a:lnTo>
                    <a:pt x="227" y="1190"/>
                  </a:lnTo>
                  <a:lnTo>
                    <a:pt x="170" y="1190"/>
                  </a:lnTo>
                  <a:lnTo>
                    <a:pt x="170" y="1417"/>
                  </a:lnTo>
                  <a:lnTo>
                    <a:pt x="114" y="1417"/>
                  </a:lnTo>
                  <a:lnTo>
                    <a:pt x="114" y="1531"/>
                  </a:lnTo>
                  <a:lnTo>
                    <a:pt x="170" y="1531"/>
                  </a:lnTo>
                  <a:lnTo>
                    <a:pt x="170" y="1587"/>
                  </a:lnTo>
                  <a:lnTo>
                    <a:pt x="227" y="1587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587"/>
                  </a:lnTo>
                  <a:lnTo>
                    <a:pt x="737" y="1587"/>
                  </a:lnTo>
                  <a:lnTo>
                    <a:pt x="737" y="1644"/>
                  </a:lnTo>
                  <a:lnTo>
                    <a:pt x="908" y="1644"/>
                  </a:lnTo>
                  <a:lnTo>
                    <a:pt x="908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1078" y="1531"/>
                  </a:lnTo>
                  <a:lnTo>
                    <a:pt x="1078" y="1474"/>
                  </a:lnTo>
                  <a:lnTo>
                    <a:pt x="1134" y="147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190"/>
                  </a:lnTo>
                  <a:lnTo>
                    <a:pt x="1134" y="1190"/>
                  </a:lnTo>
                  <a:lnTo>
                    <a:pt x="1134" y="1077"/>
                  </a:lnTo>
                  <a:lnTo>
                    <a:pt x="1191" y="1077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850"/>
                  </a:lnTo>
                  <a:lnTo>
                    <a:pt x="1078" y="850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908" y="227"/>
                  </a:lnTo>
                  <a:lnTo>
                    <a:pt x="908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>
              <a:extLst>
                <a:ext uri="{FF2B5EF4-FFF2-40B4-BE49-F238E27FC236}">
                  <a16:creationId xmlns:a16="http://schemas.microsoft.com/office/drawing/2014/main" id="{5B0BEA7F-131F-4DA3-AC00-656CE4887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699"/>
              <a:ext cx="2155" cy="2212"/>
            </a:xfrm>
            <a:custGeom>
              <a:avLst/>
              <a:gdLst>
                <a:gd name="T0" fmla="*/ 397 w 2155"/>
                <a:gd name="T1" fmla="*/ 907 h 2212"/>
                <a:gd name="T2" fmla="*/ 283 w 2155"/>
                <a:gd name="T3" fmla="*/ 964 h 2212"/>
                <a:gd name="T4" fmla="*/ 454 w 2155"/>
                <a:gd name="T5" fmla="*/ 1021 h 2212"/>
                <a:gd name="T6" fmla="*/ 680 w 2155"/>
                <a:gd name="T7" fmla="*/ 1078 h 2212"/>
                <a:gd name="T8" fmla="*/ 624 w 2155"/>
                <a:gd name="T9" fmla="*/ 1304 h 2212"/>
                <a:gd name="T10" fmla="*/ 680 w 2155"/>
                <a:gd name="T11" fmla="*/ 1418 h 2212"/>
                <a:gd name="T12" fmla="*/ 624 w 2155"/>
                <a:gd name="T13" fmla="*/ 1588 h 2212"/>
                <a:gd name="T14" fmla="*/ 794 w 2155"/>
                <a:gd name="T15" fmla="*/ 1701 h 2212"/>
                <a:gd name="T16" fmla="*/ 737 w 2155"/>
                <a:gd name="T17" fmla="*/ 1815 h 2212"/>
                <a:gd name="T18" fmla="*/ 680 w 2155"/>
                <a:gd name="T19" fmla="*/ 1928 h 2212"/>
                <a:gd name="T20" fmla="*/ 737 w 2155"/>
                <a:gd name="T21" fmla="*/ 2041 h 2212"/>
                <a:gd name="T22" fmla="*/ 851 w 2155"/>
                <a:gd name="T23" fmla="*/ 2098 h 2212"/>
                <a:gd name="T24" fmla="*/ 907 w 2155"/>
                <a:gd name="T25" fmla="*/ 2155 h 2212"/>
                <a:gd name="T26" fmla="*/ 964 w 2155"/>
                <a:gd name="T27" fmla="*/ 2212 h 2212"/>
                <a:gd name="T28" fmla="*/ 1077 w 2155"/>
                <a:gd name="T29" fmla="*/ 2155 h 2212"/>
                <a:gd name="T30" fmla="*/ 1134 w 2155"/>
                <a:gd name="T31" fmla="*/ 1985 h 2212"/>
                <a:gd name="T32" fmla="*/ 1191 w 2155"/>
                <a:gd name="T33" fmla="*/ 1815 h 2212"/>
                <a:gd name="T34" fmla="*/ 1247 w 2155"/>
                <a:gd name="T35" fmla="*/ 1758 h 2212"/>
                <a:gd name="T36" fmla="*/ 1361 w 2155"/>
                <a:gd name="T37" fmla="*/ 1815 h 2212"/>
                <a:gd name="T38" fmla="*/ 1418 w 2155"/>
                <a:gd name="T39" fmla="*/ 1758 h 2212"/>
                <a:gd name="T40" fmla="*/ 1531 w 2155"/>
                <a:gd name="T41" fmla="*/ 1928 h 2212"/>
                <a:gd name="T42" fmla="*/ 1588 w 2155"/>
                <a:gd name="T43" fmla="*/ 1871 h 2212"/>
                <a:gd name="T44" fmla="*/ 1814 w 2155"/>
                <a:gd name="T45" fmla="*/ 1815 h 2212"/>
                <a:gd name="T46" fmla="*/ 1871 w 2155"/>
                <a:gd name="T47" fmla="*/ 1871 h 2212"/>
                <a:gd name="T48" fmla="*/ 2041 w 2155"/>
                <a:gd name="T49" fmla="*/ 1928 h 2212"/>
                <a:gd name="T50" fmla="*/ 2098 w 2155"/>
                <a:gd name="T51" fmla="*/ 1815 h 2212"/>
                <a:gd name="T52" fmla="*/ 2155 w 2155"/>
                <a:gd name="T53" fmla="*/ 1474 h 2212"/>
                <a:gd name="T54" fmla="*/ 1928 w 2155"/>
                <a:gd name="T55" fmla="*/ 1304 h 2212"/>
                <a:gd name="T56" fmla="*/ 1814 w 2155"/>
                <a:gd name="T57" fmla="*/ 1418 h 2212"/>
                <a:gd name="T58" fmla="*/ 1758 w 2155"/>
                <a:gd name="T59" fmla="*/ 1361 h 2212"/>
                <a:gd name="T60" fmla="*/ 1814 w 2155"/>
                <a:gd name="T61" fmla="*/ 1248 h 2212"/>
                <a:gd name="T62" fmla="*/ 1701 w 2155"/>
                <a:gd name="T63" fmla="*/ 1191 h 2212"/>
                <a:gd name="T64" fmla="*/ 1644 w 2155"/>
                <a:gd name="T65" fmla="*/ 1134 h 2212"/>
                <a:gd name="T66" fmla="*/ 1588 w 2155"/>
                <a:gd name="T67" fmla="*/ 1078 h 2212"/>
                <a:gd name="T68" fmla="*/ 1531 w 2155"/>
                <a:gd name="T69" fmla="*/ 1021 h 2212"/>
                <a:gd name="T70" fmla="*/ 1418 w 2155"/>
                <a:gd name="T71" fmla="*/ 1134 h 2212"/>
                <a:gd name="T72" fmla="*/ 1361 w 2155"/>
                <a:gd name="T73" fmla="*/ 1078 h 2212"/>
                <a:gd name="T74" fmla="*/ 1304 w 2155"/>
                <a:gd name="T75" fmla="*/ 1021 h 2212"/>
                <a:gd name="T76" fmla="*/ 1247 w 2155"/>
                <a:gd name="T77" fmla="*/ 964 h 2212"/>
                <a:gd name="T78" fmla="*/ 1191 w 2155"/>
                <a:gd name="T79" fmla="*/ 907 h 2212"/>
                <a:gd name="T80" fmla="*/ 1134 w 2155"/>
                <a:gd name="T81" fmla="*/ 851 h 2212"/>
                <a:gd name="T82" fmla="*/ 1191 w 2155"/>
                <a:gd name="T83" fmla="*/ 681 h 2212"/>
                <a:gd name="T84" fmla="*/ 1134 w 2155"/>
                <a:gd name="T85" fmla="*/ 624 h 2212"/>
                <a:gd name="T86" fmla="*/ 1077 w 2155"/>
                <a:gd name="T87" fmla="*/ 511 h 2212"/>
                <a:gd name="T88" fmla="*/ 964 w 2155"/>
                <a:gd name="T89" fmla="*/ 454 h 2212"/>
                <a:gd name="T90" fmla="*/ 907 w 2155"/>
                <a:gd name="T91" fmla="*/ 340 h 2212"/>
                <a:gd name="T92" fmla="*/ 964 w 2155"/>
                <a:gd name="T93" fmla="*/ 114 h 2212"/>
                <a:gd name="T94" fmla="*/ 851 w 2155"/>
                <a:gd name="T95" fmla="*/ 0 h 2212"/>
                <a:gd name="T96" fmla="*/ 737 w 2155"/>
                <a:gd name="T97" fmla="*/ 114 h 2212"/>
                <a:gd name="T98" fmla="*/ 624 w 2155"/>
                <a:gd name="T99" fmla="*/ 57 h 2212"/>
                <a:gd name="T100" fmla="*/ 510 w 2155"/>
                <a:gd name="T101" fmla="*/ 114 h 2212"/>
                <a:gd name="T102" fmla="*/ 397 w 2155"/>
                <a:gd name="T103" fmla="*/ 227 h 2212"/>
                <a:gd name="T104" fmla="*/ 227 w 2155"/>
                <a:gd name="T105" fmla="*/ 284 h 2212"/>
                <a:gd name="T106" fmla="*/ 170 w 2155"/>
                <a:gd name="T107" fmla="*/ 340 h 2212"/>
                <a:gd name="T108" fmla="*/ 113 w 2155"/>
                <a:gd name="T109" fmla="*/ 397 h 2212"/>
                <a:gd name="T110" fmla="*/ 57 w 2155"/>
                <a:gd name="T111" fmla="*/ 454 h 2212"/>
                <a:gd name="T112" fmla="*/ 0 w 2155"/>
                <a:gd name="T113" fmla="*/ 511 h 2212"/>
                <a:gd name="T114" fmla="*/ 57 w 2155"/>
                <a:gd name="T115" fmla="*/ 567 h 2212"/>
                <a:gd name="T116" fmla="*/ 227 w 2155"/>
                <a:gd name="T117" fmla="*/ 624 h 2212"/>
                <a:gd name="T118" fmla="*/ 340 w 2155"/>
                <a:gd name="T119" fmla="*/ 681 h 2212"/>
                <a:gd name="T120" fmla="*/ 397 w 2155"/>
                <a:gd name="T121" fmla="*/ 851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55" h="2212">
                  <a:moveTo>
                    <a:pt x="397" y="851"/>
                  </a:moveTo>
                  <a:lnTo>
                    <a:pt x="397" y="907"/>
                  </a:lnTo>
                  <a:lnTo>
                    <a:pt x="397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680" y="1078"/>
                  </a:lnTo>
                  <a:lnTo>
                    <a:pt x="680" y="1304"/>
                  </a:lnTo>
                  <a:lnTo>
                    <a:pt x="624" y="1304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680" y="1588"/>
                  </a:lnTo>
                  <a:lnTo>
                    <a:pt x="624" y="1588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794" y="1815"/>
                  </a:lnTo>
                  <a:lnTo>
                    <a:pt x="737" y="1815"/>
                  </a:lnTo>
                  <a:lnTo>
                    <a:pt x="737" y="1928"/>
                  </a:lnTo>
                  <a:lnTo>
                    <a:pt x="680" y="1928"/>
                  </a:lnTo>
                  <a:lnTo>
                    <a:pt x="680" y="2041"/>
                  </a:lnTo>
                  <a:lnTo>
                    <a:pt x="737" y="2041"/>
                  </a:lnTo>
                  <a:lnTo>
                    <a:pt x="737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907" y="2155"/>
                  </a:lnTo>
                  <a:lnTo>
                    <a:pt x="907" y="2212"/>
                  </a:lnTo>
                  <a:lnTo>
                    <a:pt x="964" y="2212"/>
                  </a:lnTo>
                  <a:lnTo>
                    <a:pt x="964" y="2155"/>
                  </a:lnTo>
                  <a:lnTo>
                    <a:pt x="1077" y="2155"/>
                  </a:lnTo>
                  <a:lnTo>
                    <a:pt x="1077" y="1985"/>
                  </a:lnTo>
                  <a:lnTo>
                    <a:pt x="1134" y="1985"/>
                  </a:lnTo>
                  <a:lnTo>
                    <a:pt x="1134" y="1815"/>
                  </a:lnTo>
                  <a:lnTo>
                    <a:pt x="1191" y="1815"/>
                  </a:lnTo>
                  <a:lnTo>
                    <a:pt x="1191" y="1758"/>
                  </a:lnTo>
                  <a:lnTo>
                    <a:pt x="1247" y="1758"/>
                  </a:lnTo>
                  <a:lnTo>
                    <a:pt x="1247" y="1815"/>
                  </a:lnTo>
                  <a:lnTo>
                    <a:pt x="1361" y="1815"/>
                  </a:lnTo>
                  <a:lnTo>
                    <a:pt x="1361" y="1758"/>
                  </a:lnTo>
                  <a:lnTo>
                    <a:pt x="1418" y="1758"/>
                  </a:lnTo>
                  <a:lnTo>
                    <a:pt x="1418" y="1928"/>
                  </a:lnTo>
                  <a:lnTo>
                    <a:pt x="1531" y="1928"/>
                  </a:lnTo>
                  <a:lnTo>
                    <a:pt x="1531" y="1871"/>
                  </a:lnTo>
                  <a:lnTo>
                    <a:pt x="1588" y="1871"/>
                  </a:lnTo>
                  <a:lnTo>
                    <a:pt x="1588" y="1815"/>
                  </a:lnTo>
                  <a:lnTo>
                    <a:pt x="1814" y="1815"/>
                  </a:lnTo>
                  <a:lnTo>
                    <a:pt x="1814" y="1871"/>
                  </a:lnTo>
                  <a:lnTo>
                    <a:pt x="1871" y="1871"/>
                  </a:lnTo>
                  <a:lnTo>
                    <a:pt x="1871" y="1928"/>
                  </a:lnTo>
                  <a:lnTo>
                    <a:pt x="2041" y="1928"/>
                  </a:lnTo>
                  <a:lnTo>
                    <a:pt x="2041" y="1815"/>
                  </a:lnTo>
                  <a:lnTo>
                    <a:pt x="2098" y="1815"/>
                  </a:lnTo>
                  <a:lnTo>
                    <a:pt x="2098" y="1474"/>
                  </a:lnTo>
                  <a:lnTo>
                    <a:pt x="2155" y="1474"/>
                  </a:lnTo>
                  <a:lnTo>
                    <a:pt x="2155" y="1304"/>
                  </a:lnTo>
                  <a:lnTo>
                    <a:pt x="1928" y="1304"/>
                  </a:lnTo>
                  <a:lnTo>
                    <a:pt x="1928" y="1418"/>
                  </a:lnTo>
                  <a:lnTo>
                    <a:pt x="1814" y="1418"/>
                  </a:lnTo>
                  <a:lnTo>
                    <a:pt x="1814" y="1361"/>
                  </a:lnTo>
                  <a:lnTo>
                    <a:pt x="1758" y="1361"/>
                  </a:lnTo>
                  <a:lnTo>
                    <a:pt x="1758" y="1248"/>
                  </a:lnTo>
                  <a:lnTo>
                    <a:pt x="1814" y="1248"/>
                  </a:lnTo>
                  <a:lnTo>
                    <a:pt x="1814" y="1191"/>
                  </a:lnTo>
                  <a:lnTo>
                    <a:pt x="1701" y="1191"/>
                  </a:lnTo>
                  <a:lnTo>
                    <a:pt x="1701" y="1134"/>
                  </a:lnTo>
                  <a:lnTo>
                    <a:pt x="1644" y="1134"/>
                  </a:lnTo>
                  <a:lnTo>
                    <a:pt x="1644" y="1078"/>
                  </a:lnTo>
                  <a:lnTo>
                    <a:pt x="1588" y="1078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531" y="1134"/>
                  </a:lnTo>
                  <a:lnTo>
                    <a:pt x="1418" y="1134"/>
                  </a:lnTo>
                  <a:lnTo>
                    <a:pt x="1418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1021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907"/>
                  </a:lnTo>
                  <a:lnTo>
                    <a:pt x="1191" y="907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681"/>
                  </a:lnTo>
                  <a:lnTo>
                    <a:pt x="1191" y="681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964" y="45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0"/>
                  </a:lnTo>
                  <a:lnTo>
                    <a:pt x="851" y="0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397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86" name="Group 54">
            <a:extLst>
              <a:ext uri="{FF2B5EF4-FFF2-40B4-BE49-F238E27FC236}">
                <a16:creationId xmlns:a16="http://schemas.microsoft.com/office/drawing/2014/main" id="{7D88BC4D-6A8A-42B9-B90A-4551F1CE144B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8AF233B8-7325-430E-B46E-97B8CA2EC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F1C2CA85-3DD5-4F29-8D23-9FFD463FF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8489" name="Group 57">
            <a:extLst>
              <a:ext uri="{FF2B5EF4-FFF2-40B4-BE49-F238E27FC236}">
                <a16:creationId xmlns:a16="http://schemas.microsoft.com/office/drawing/2014/main" id="{6BECECAD-2476-4962-8459-8E9919D03D1D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5745163"/>
            <a:ext cx="530225" cy="133350"/>
            <a:chOff x="856" y="330"/>
            <a:chExt cx="230" cy="58"/>
          </a:xfrm>
        </p:grpSpPr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8F60B297-700F-4AF4-8247-7ACA01E80C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3B56BDCB-261C-4353-B804-67363684E3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8492" name="Group 60">
            <a:extLst>
              <a:ext uri="{FF2B5EF4-FFF2-40B4-BE49-F238E27FC236}">
                <a16:creationId xmlns:a16="http://schemas.microsoft.com/office/drawing/2014/main" id="{0BC550C4-C009-40EB-A2B7-FB813A3F11E4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745163"/>
            <a:ext cx="396875" cy="133350"/>
            <a:chOff x="374" y="443"/>
            <a:chExt cx="171" cy="58"/>
          </a:xfrm>
        </p:grpSpPr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9AD7DA3B-0313-4169-8886-57589B631A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77CDD686-57A9-47E9-B744-060464285A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8495" name="Group 63">
            <a:extLst>
              <a:ext uri="{FF2B5EF4-FFF2-40B4-BE49-F238E27FC236}">
                <a16:creationId xmlns:a16="http://schemas.microsoft.com/office/drawing/2014/main" id="{2E295B38-6745-46B8-85DD-E205297CA18C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5026025"/>
            <a:ext cx="530225" cy="133350"/>
            <a:chOff x="856" y="443"/>
            <a:chExt cx="230" cy="58"/>
          </a:xfrm>
        </p:grpSpPr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18642CEB-6DC7-457D-A81B-6453F7E1F4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1ADF0D7F-2C9D-46C9-913D-06E6B91AF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C540E27F-1E5B-4708-A567-7E7676F67142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6600825"/>
            <a:ext cx="396875" cy="133350"/>
            <a:chOff x="346" y="586"/>
            <a:chExt cx="171" cy="58"/>
          </a:xfrm>
        </p:grpSpPr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1EF031A3-6E93-4E8F-922D-40CCD3E35C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8D7AD80F-BC5B-44B2-8FD8-D90C22E7B2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64A8C33B-C464-441A-A770-A197E8101704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745163"/>
            <a:ext cx="530225" cy="133350"/>
            <a:chOff x="828" y="586"/>
            <a:chExt cx="230" cy="58"/>
          </a:xfrm>
        </p:grpSpPr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03609AAF-DB6E-47EE-AE04-FFC78A554A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82A4489A-A068-4D43-B971-4079900D77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8504" name="Group 72">
            <a:extLst>
              <a:ext uri="{FF2B5EF4-FFF2-40B4-BE49-F238E27FC236}">
                <a16:creationId xmlns:a16="http://schemas.microsoft.com/office/drawing/2014/main" id="{E5B0FEE3-BBC0-4FB9-AC85-EA35239A26BC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26138"/>
            <a:ext cx="396875" cy="133350"/>
            <a:chOff x="346" y="699"/>
            <a:chExt cx="171" cy="58"/>
          </a:xfrm>
        </p:grpSpPr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87A3DE54-DD9E-4978-BF61-F3A478730E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F0CE39A8-BC60-419F-8F8D-C6F05E20FB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8507" name="Group 75">
            <a:extLst>
              <a:ext uri="{FF2B5EF4-FFF2-40B4-BE49-F238E27FC236}">
                <a16:creationId xmlns:a16="http://schemas.microsoft.com/office/drawing/2014/main" id="{BEA1A00D-C748-407F-92BD-4F322B46DF95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3630613"/>
            <a:ext cx="530225" cy="133350"/>
            <a:chOff x="828" y="699"/>
            <a:chExt cx="230" cy="58"/>
          </a:xfrm>
        </p:grpSpPr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E0B6967E-CEB8-4309-9531-437D4920C7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DE4DD2E6-CEEE-48B0-ACB2-ECB35EEFFF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8510" name="Group 78">
            <a:extLst>
              <a:ext uri="{FF2B5EF4-FFF2-40B4-BE49-F238E27FC236}">
                <a16:creationId xmlns:a16="http://schemas.microsoft.com/office/drawing/2014/main" id="{A164E198-3D65-43F3-AD59-49F507B74F8B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5521325"/>
            <a:ext cx="396875" cy="133350"/>
            <a:chOff x="374" y="869"/>
            <a:chExt cx="171" cy="58"/>
          </a:xfrm>
        </p:grpSpPr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8A7AF9A5-3DA3-4F9F-A9CA-B7D9B6C5ED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BDB3F178-46C2-4612-A841-405D4EA1B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8513" name="Group 81">
            <a:extLst>
              <a:ext uri="{FF2B5EF4-FFF2-40B4-BE49-F238E27FC236}">
                <a16:creationId xmlns:a16="http://schemas.microsoft.com/office/drawing/2014/main" id="{AA055DE6-D7A9-4645-AA4A-F50D3459CFAF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6375400"/>
            <a:ext cx="530225" cy="133350"/>
            <a:chOff x="856" y="869"/>
            <a:chExt cx="230" cy="58"/>
          </a:xfrm>
        </p:grpSpPr>
        <p:sp>
          <p:nvSpPr>
            <p:cNvPr id="18514" name="WordArt 82">
              <a:extLst>
                <a:ext uri="{FF2B5EF4-FFF2-40B4-BE49-F238E27FC236}">
                  <a16:creationId xmlns:a16="http://schemas.microsoft.com/office/drawing/2014/main" id="{E66D1DC7-8CEA-43C2-90EC-1293CDD2F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8515" name="WordArt 83">
              <a:extLst>
                <a:ext uri="{FF2B5EF4-FFF2-40B4-BE49-F238E27FC236}">
                  <a16:creationId xmlns:a16="http://schemas.microsoft.com/office/drawing/2014/main" id="{622508DD-480B-4D43-A104-A5DEF8BBF3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8516" name="Group 84">
            <a:extLst>
              <a:ext uri="{FF2B5EF4-FFF2-40B4-BE49-F238E27FC236}">
                <a16:creationId xmlns:a16="http://schemas.microsoft.com/office/drawing/2014/main" id="{790D8045-137B-4504-AF97-B969BD0AF3A1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260850"/>
            <a:ext cx="396875" cy="133350"/>
            <a:chOff x="374" y="982"/>
            <a:chExt cx="171" cy="58"/>
          </a:xfrm>
        </p:grpSpPr>
        <p:sp>
          <p:nvSpPr>
            <p:cNvPr id="18517" name="WordArt 85">
              <a:extLst>
                <a:ext uri="{FF2B5EF4-FFF2-40B4-BE49-F238E27FC236}">
                  <a16:creationId xmlns:a16="http://schemas.microsoft.com/office/drawing/2014/main" id="{2538485D-BE02-4A25-9C8D-30C3D3923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8518" name="WordArt 86">
              <a:extLst>
                <a:ext uri="{FF2B5EF4-FFF2-40B4-BE49-F238E27FC236}">
                  <a16:creationId xmlns:a16="http://schemas.microsoft.com/office/drawing/2014/main" id="{4BE6D7B0-8413-4523-BBAA-EC7BB9D38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8519" name="Group 87">
            <a:extLst>
              <a:ext uri="{FF2B5EF4-FFF2-40B4-BE49-F238E27FC236}">
                <a16:creationId xmlns:a16="http://schemas.microsoft.com/office/drawing/2014/main" id="{37F6E6ED-2BB7-4552-94FB-2ACD69EAE059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996238"/>
            <a:ext cx="530225" cy="133350"/>
            <a:chOff x="856" y="982"/>
            <a:chExt cx="230" cy="58"/>
          </a:xfrm>
        </p:grpSpPr>
        <p:sp>
          <p:nvSpPr>
            <p:cNvPr id="18520" name="WordArt 88">
              <a:extLst>
                <a:ext uri="{FF2B5EF4-FFF2-40B4-BE49-F238E27FC236}">
                  <a16:creationId xmlns:a16="http://schemas.microsoft.com/office/drawing/2014/main" id="{030B9E75-7018-47F0-A47B-5FD2D35874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8521" name="WordArt 89">
              <a:extLst>
                <a:ext uri="{FF2B5EF4-FFF2-40B4-BE49-F238E27FC236}">
                  <a16:creationId xmlns:a16="http://schemas.microsoft.com/office/drawing/2014/main" id="{FEA0395F-8084-47F7-93B4-7E9945733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8522" name="Group 90">
            <a:extLst>
              <a:ext uri="{FF2B5EF4-FFF2-40B4-BE49-F238E27FC236}">
                <a16:creationId xmlns:a16="http://schemas.microsoft.com/office/drawing/2014/main" id="{411C1C91-4EEE-4C90-87E3-1ADAE1081D43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470025"/>
            <a:ext cx="396875" cy="133350"/>
            <a:chOff x="346" y="1125"/>
            <a:chExt cx="171" cy="58"/>
          </a:xfrm>
        </p:grpSpPr>
        <p:sp>
          <p:nvSpPr>
            <p:cNvPr id="18523" name="WordArt 91">
              <a:extLst>
                <a:ext uri="{FF2B5EF4-FFF2-40B4-BE49-F238E27FC236}">
                  <a16:creationId xmlns:a16="http://schemas.microsoft.com/office/drawing/2014/main" id="{63BE0B75-9EC6-4192-816F-72A39C7FBC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8524" name="WordArt 92">
              <a:extLst>
                <a:ext uri="{FF2B5EF4-FFF2-40B4-BE49-F238E27FC236}">
                  <a16:creationId xmlns:a16="http://schemas.microsoft.com/office/drawing/2014/main" id="{9E9531D7-4D11-4187-BB26-18F0AE17B2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  <p:grpSp>
        <p:nvGrpSpPr>
          <p:cNvPr id="18525" name="Group 93">
            <a:extLst>
              <a:ext uri="{FF2B5EF4-FFF2-40B4-BE49-F238E27FC236}">
                <a16:creationId xmlns:a16="http://schemas.microsoft.com/office/drawing/2014/main" id="{48F410E3-322A-4F0A-8505-99539DED530B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3586163"/>
            <a:ext cx="530225" cy="133350"/>
            <a:chOff x="828" y="1125"/>
            <a:chExt cx="230" cy="58"/>
          </a:xfrm>
        </p:grpSpPr>
        <p:sp>
          <p:nvSpPr>
            <p:cNvPr id="18526" name="WordArt 94">
              <a:extLst>
                <a:ext uri="{FF2B5EF4-FFF2-40B4-BE49-F238E27FC236}">
                  <a16:creationId xmlns:a16="http://schemas.microsoft.com/office/drawing/2014/main" id="{6CA866A0-961E-4D24-8240-4D512C4C2B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8527" name="WordArt 95">
              <a:extLst>
                <a:ext uri="{FF2B5EF4-FFF2-40B4-BE49-F238E27FC236}">
                  <a16:creationId xmlns:a16="http://schemas.microsoft.com/office/drawing/2014/main" id="{1D6AFAB5-AC90-4015-927C-B984A0EB01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8528" name="Group 96">
            <a:extLst>
              <a:ext uri="{FF2B5EF4-FFF2-40B4-BE49-F238E27FC236}">
                <a16:creationId xmlns:a16="http://schemas.microsoft.com/office/drawing/2014/main" id="{EC305C81-804B-4624-BF30-17FAF1FCCDBA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7591425"/>
            <a:ext cx="396875" cy="133350"/>
            <a:chOff x="346" y="1238"/>
            <a:chExt cx="171" cy="58"/>
          </a:xfrm>
        </p:grpSpPr>
        <p:sp>
          <p:nvSpPr>
            <p:cNvPr id="18529" name="WordArt 97">
              <a:extLst>
                <a:ext uri="{FF2B5EF4-FFF2-40B4-BE49-F238E27FC236}">
                  <a16:creationId xmlns:a16="http://schemas.microsoft.com/office/drawing/2014/main" id="{32B4D99F-B85F-410D-B94C-C972DAC23F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8530" name="WordArt 98">
              <a:extLst>
                <a:ext uri="{FF2B5EF4-FFF2-40B4-BE49-F238E27FC236}">
                  <a16:creationId xmlns:a16="http://schemas.microsoft.com/office/drawing/2014/main" id="{69984231-E909-428F-AB86-6DB93D007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8531" name="Group 99">
            <a:extLst>
              <a:ext uri="{FF2B5EF4-FFF2-40B4-BE49-F238E27FC236}">
                <a16:creationId xmlns:a16="http://schemas.microsoft.com/office/drawing/2014/main" id="{4CA9C290-77A9-4394-864C-84D6B7848C0D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4621213"/>
            <a:ext cx="530225" cy="133350"/>
            <a:chOff x="828" y="1238"/>
            <a:chExt cx="230" cy="58"/>
          </a:xfrm>
        </p:grpSpPr>
        <p:sp>
          <p:nvSpPr>
            <p:cNvPr id="18532" name="WordArt 100">
              <a:extLst>
                <a:ext uri="{FF2B5EF4-FFF2-40B4-BE49-F238E27FC236}">
                  <a16:creationId xmlns:a16="http://schemas.microsoft.com/office/drawing/2014/main" id="{23DF4A86-D979-467D-AC5B-DF1052CE4A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8533" name="WordArt 101">
              <a:extLst>
                <a:ext uri="{FF2B5EF4-FFF2-40B4-BE49-F238E27FC236}">
                  <a16:creationId xmlns:a16="http://schemas.microsoft.com/office/drawing/2014/main" id="{9492FB42-A29A-46C8-982D-E3464A57EE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8534" name="Group 102">
            <a:extLst>
              <a:ext uri="{FF2B5EF4-FFF2-40B4-BE49-F238E27FC236}">
                <a16:creationId xmlns:a16="http://schemas.microsoft.com/office/drawing/2014/main" id="{A1761FAF-EE32-4785-8850-7730E6E6F430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395788"/>
            <a:ext cx="396875" cy="133350"/>
            <a:chOff x="374" y="1435"/>
            <a:chExt cx="171" cy="58"/>
          </a:xfrm>
        </p:grpSpPr>
        <p:sp>
          <p:nvSpPr>
            <p:cNvPr id="18535" name="WordArt 103">
              <a:extLst>
                <a:ext uri="{FF2B5EF4-FFF2-40B4-BE49-F238E27FC236}">
                  <a16:creationId xmlns:a16="http://schemas.microsoft.com/office/drawing/2014/main" id="{390E6DB0-7B03-40C0-9F73-FA188222CA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8536" name="WordArt 104">
              <a:extLst>
                <a:ext uri="{FF2B5EF4-FFF2-40B4-BE49-F238E27FC236}">
                  <a16:creationId xmlns:a16="http://schemas.microsoft.com/office/drawing/2014/main" id="{67D1FDF7-319E-4DA0-A7D7-EB0470637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8537" name="Group 105">
            <a:extLst>
              <a:ext uri="{FF2B5EF4-FFF2-40B4-BE49-F238E27FC236}">
                <a16:creationId xmlns:a16="http://schemas.microsoft.com/office/drawing/2014/main" id="{272BC77F-096C-484A-A4DB-9291D842304A}"/>
              </a:ext>
            </a:extLst>
          </p:cNvPr>
          <p:cNvGrpSpPr>
            <a:grpSpLocks/>
          </p:cNvGrpSpPr>
          <p:nvPr/>
        </p:nvGrpSpPr>
        <p:grpSpPr bwMode="auto">
          <a:xfrm>
            <a:off x="9775825" y="3179763"/>
            <a:ext cx="530225" cy="133350"/>
            <a:chOff x="856" y="1435"/>
            <a:chExt cx="230" cy="58"/>
          </a:xfrm>
        </p:grpSpPr>
        <p:sp>
          <p:nvSpPr>
            <p:cNvPr id="18538" name="WordArt 106">
              <a:extLst>
                <a:ext uri="{FF2B5EF4-FFF2-40B4-BE49-F238E27FC236}">
                  <a16:creationId xmlns:a16="http://schemas.microsoft.com/office/drawing/2014/main" id="{28DAB3A7-BC0B-46EB-9A7B-BB4ECC9CC5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8539" name="WordArt 107">
              <a:extLst>
                <a:ext uri="{FF2B5EF4-FFF2-40B4-BE49-F238E27FC236}">
                  <a16:creationId xmlns:a16="http://schemas.microsoft.com/office/drawing/2014/main" id="{06BFBDD4-58A0-4DDB-978B-6032E38A69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8540" name="Group 108">
            <a:extLst>
              <a:ext uri="{FF2B5EF4-FFF2-40B4-BE49-F238E27FC236}">
                <a16:creationId xmlns:a16="http://schemas.microsoft.com/office/drawing/2014/main" id="{FDDD514A-5684-48C7-9221-F425F02FCD3E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330950"/>
            <a:ext cx="396875" cy="133350"/>
            <a:chOff x="374" y="1548"/>
            <a:chExt cx="171" cy="58"/>
          </a:xfrm>
        </p:grpSpPr>
        <p:sp>
          <p:nvSpPr>
            <p:cNvPr id="18541" name="WordArt 109">
              <a:extLst>
                <a:ext uri="{FF2B5EF4-FFF2-40B4-BE49-F238E27FC236}">
                  <a16:creationId xmlns:a16="http://schemas.microsoft.com/office/drawing/2014/main" id="{683A783A-C10A-405E-AB59-F0A59658E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8542" name="WordArt 110">
              <a:extLst>
                <a:ext uri="{FF2B5EF4-FFF2-40B4-BE49-F238E27FC236}">
                  <a16:creationId xmlns:a16="http://schemas.microsoft.com/office/drawing/2014/main" id="{5C9911BF-C0ED-4B45-A497-9D30C60417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8543" name="Group 111">
            <a:extLst>
              <a:ext uri="{FF2B5EF4-FFF2-40B4-BE49-F238E27FC236}">
                <a16:creationId xmlns:a16="http://schemas.microsoft.com/office/drawing/2014/main" id="{D432C79F-F3C5-440E-8997-7712795442BF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7726363"/>
            <a:ext cx="530225" cy="133350"/>
            <a:chOff x="856" y="1548"/>
            <a:chExt cx="230" cy="58"/>
          </a:xfrm>
        </p:grpSpPr>
        <p:sp>
          <p:nvSpPr>
            <p:cNvPr id="18544" name="WordArt 112">
              <a:extLst>
                <a:ext uri="{FF2B5EF4-FFF2-40B4-BE49-F238E27FC236}">
                  <a16:creationId xmlns:a16="http://schemas.microsoft.com/office/drawing/2014/main" id="{AEC951C5-2528-4F97-820A-00EA26EA67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8545" name="WordArt 113">
              <a:extLst>
                <a:ext uri="{FF2B5EF4-FFF2-40B4-BE49-F238E27FC236}">
                  <a16:creationId xmlns:a16="http://schemas.microsoft.com/office/drawing/2014/main" id="{E30ACD9C-B000-4557-8418-B2B8714D5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8546" name="Group 114">
            <a:extLst>
              <a:ext uri="{FF2B5EF4-FFF2-40B4-BE49-F238E27FC236}">
                <a16:creationId xmlns:a16="http://schemas.microsoft.com/office/drawing/2014/main" id="{07725A3D-F054-4195-9085-C1D2C8775178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5249863"/>
            <a:ext cx="396875" cy="133350"/>
            <a:chOff x="346" y="1691"/>
            <a:chExt cx="171" cy="58"/>
          </a:xfrm>
        </p:grpSpPr>
        <p:sp>
          <p:nvSpPr>
            <p:cNvPr id="18547" name="WordArt 115">
              <a:extLst>
                <a:ext uri="{FF2B5EF4-FFF2-40B4-BE49-F238E27FC236}">
                  <a16:creationId xmlns:a16="http://schemas.microsoft.com/office/drawing/2014/main" id="{4EC2C7C7-5AB2-4267-92C0-6B87AE522B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8548" name="WordArt 116">
              <a:extLst>
                <a:ext uri="{FF2B5EF4-FFF2-40B4-BE49-F238E27FC236}">
                  <a16:creationId xmlns:a16="http://schemas.microsoft.com/office/drawing/2014/main" id="{D068F1B4-BB19-4D05-8A76-6884F1E77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8549" name="Group 117">
            <a:extLst>
              <a:ext uri="{FF2B5EF4-FFF2-40B4-BE49-F238E27FC236}">
                <a16:creationId xmlns:a16="http://schemas.microsoft.com/office/drawing/2014/main" id="{FB165EAE-1CFE-4824-926F-00A89F957D82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865438"/>
            <a:ext cx="396875" cy="133350"/>
            <a:chOff x="346" y="1804"/>
            <a:chExt cx="171" cy="58"/>
          </a:xfrm>
        </p:grpSpPr>
        <p:sp>
          <p:nvSpPr>
            <p:cNvPr id="18550" name="WordArt 118">
              <a:extLst>
                <a:ext uri="{FF2B5EF4-FFF2-40B4-BE49-F238E27FC236}">
                  <a16:creationId xmlns:a16="http://schemas.microsoft.com/office/drawing/2014/main" id="{24EF79B5-BADB-47DF-8E5D-185C3928CD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8551" name="WordArt 119">
              <a:extLst>
                <a:ext uri="{FF2B5EF4-FFF2-40B4-BE49-F238E27FC236}">
                  <a16:creationId xmlns:a16="http://schemas.microsoft.com/office/drawing/2014/main" id="{AB004AC2-6C25-4F23-A999-E9AC953C6B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8552" name="Group 120">
            <a:extLst>
              <a:ext uri="{FF2B5EF4-FFF2-40B4-BE49-F238E27FC236}">
                <a16:creationId xmlns:a16="http://schemas.microsoft.com/office/drawing/2014/main" id="{048662F0-08D8-49B9-9AC5-4E7324A4FD98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780213"/>
            <a:ext cx="396875" cy="133350"/>
            <a:chOff x="374" y="1974"/>
            <a:chExt cx="171" cy="58"/>
          </a:xfrm>
        </p:grpSpPr>
        <p:sp>
          <p:nvSpPr>
            <p:cNvPr id="18553" name="WordArt 121">
              <a:extLst>
                <a:ext uri="{FF2B5EF4-FFF2-40B4-BE49-F238E27FC236}">
                  <a16:creationId xmlns:a16="http://schemas.microsoft.com/office/drawing/2014/main" id="{7426B7F2-4EB1-43A3-B4D3-C14A7E176E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8554" name="WordArt 122">
              <a:extLst>
                <a:ext uri="{FF2B5EF4-FFF2-40B4-BE49-F238E27FC236}">
                  <a16:creationId xmlns:a16="http://schemas.microsoft.com/office/drawing/2014/main" id="{B62C5124-4371-418B-8B88-901A04F9D7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8555" name="Group 123">
            <a:extLst>
              <a:ext uri="{FF2B5EF4-FFF2-40B4-BE49-F238E27FC236}">
                <a16:creationId xmlns:a16="http://schemas.microsoft.com/office/drawing/2014/main" id="{3A1AE0F9-65BE-41BA-8AC5-05A12A31BD1C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510338"/>
            <a:ext cx="396875" cy="133350"/>
            <a:chOff x="374" y="2087"/>
            <a:chExt cx="171" cy="58"/>
          </a:xfrm>
        </p:grpSpPr>
        <p:sp>
          <p:nvSpPr>
            <p:cNvPr id="18556" name="WordArt 124">
              <a:extLst>
                <a:ext uri="{FF2B5EF4-FFF2-40B4-BE49-F238E27FC236}">
                  <a16:creationId xmlns:a16="http://schemas.microsoft.com/office/drawing/2014/main" id="{C3C39E27-FCAF-4418-91AA-FC42A53412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8557" name="WordArt 125">
              <a:extLst>
                <a:ext uri="{FF2B5EF4-FFF2-40B4-BE49-F238E27FC236}">
                  <a16:creationId xmlns:a16="http://schemas.microsoft.com/office/drawing/2014/main" id="{75B0E9B7-B167-477C-B331-59D49E8A8B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8558" name="Group 126">
            <a:extLst>
              <a:ext uri="{FF2B5EF4-FFF2-40B4-BE49-F238E27FC236}">
                <a16:creationId xmlns:a16="http://schemas.microsoft.com/office/drawing/2014/main" id="{743818FE-4F43-4EC1-99DD-338B67449F61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6645275"/>
            <a:ext cx="269875" cy="130175"/>
            <a:chOff x="91" y="1437"/>
            <a:chExt cx="115" cy="56"/>
          </a:xfrm>
        </p:grpSpPr>
        <p:sp>
          <p:nvSpPr>
            <p:cNvPr id="18559" name="WordArt 127">
              <a:extLst>
                <a:ext uri="{FF2B5EF4-FFF2-40B4-BE49-F238E27FC236}">
                  <a16:creationId xmlns:a16="http://schemas.microsoft.com/office/drawing/2014/main" id="{AFF7787B-98B6-40B4-BE49-C4A98B5C80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8560" name="WordArt 128">
              <a:extLst>
                <a:ext uri="{FF2B5EF4-FFF2-40B4-BE49-F238E27FC236}">
                  <a16:creationId xmlns:a16="http://schemas.microsoft.com/office/drawing/2014/main" id="{E62269F7-521E-4C95-9BE3-20A906CA93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8561" name="Group 129">
            <a:extLst>
              <a:ext uri="{FF2B5EF4-FFF2-40B4-BE49-F238E27FC236}">
                <a16:creationId xmlns:a16="http://schemas.microsoft.com/office/drawing/2014/main" id="{B52C26D3-0E39-4435-8B74-68EBC63C7FAE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605588"/>
            <a:ext cx="269875" cy="130175"/>
            <a:chOff x="91" y="1551"/>
            <a:chExt cx="115" cy="56"/>
          </a:xfrm>
        </p:grpSpPr>
        <p:sp>
          <p:nvSpPr>
            <p:cNvPr id="18562" name="WordArt 130">
              <a:extLst>
                <a:ext uri="{FF2B5EF4-FFF2-40B4-BE49-F238E27FC236}">
                  <a16:creationId xmlns:a16="http://schemas.microsoft.com/office/drawing/2014/main" id="{A1F1D9F4-6380-47B7-8AA7-8543CAE0B9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8563" name="WordArt 131">
              <a:extLst>
                <a:ext uri="{FF2B5EF4-FFF2-40B4-BE49-F238E27FC236}">
                  <a16:creationId xmlns:a16="http://schemas.microsoft.com/office/drawing/2014/main" id="{EFF24748-6C24-455D-96E4-CBABACBC5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8564" name="Group 132">
            <a:extLst>
              <a:ext uri="{FF2B5EF4-FFF2-40B4-BE49-F238E27FC236}">
                <a16:creationId xmlns:a16="http://schemas.microsoft.com/office/drawing/2014/main" id="{B06C4FB9-5C02-4EC8-B575-466612B52695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6015038"/>
            <a:ext cx="269875" cy="130175"/>
            <a:chOff x="147" y="1663"/>
            <a:chExt cx="115" cy="56"/>
          </a:xfrm>
        </p:grpSpPr>
        <p:sp>
          <p:nvSpPr>
            <p:cNvPr id="18565" name="WordArt 133">
              <a:extLst>
                <a:ext uri="{FF2B5EF4-FFF2-40B4-BE49-F238E27FC236}">
                  <a16:creationId xmlns:a16="http://schemas.microsoft.com/office/drawing/2014/main" id="{0154D5AC-17BE-441E-AC4E-3E8EDDE175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8566" name="WordArt 134">
              <a:extLst>
                <a:ext uri="{FF2B5EF4-FFF2-40B4-BE49-F238E27FC236}">
                  <a16:creationId xmlns:a16="http://schemas.microsoft.com/office/drawing/2014/main" id="{CCEEA5C1-441C-45B2-BE04-EF898B7A97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8567" name="Group 135">
            <a:extLst>
              <a:ext uri="{FF2B5EF4-FFF2-40B4-BE49-F238E27FC236}">
                <a16:creationId xmlns:a16="http://schemas.microsoft.com/office/drawing/2014/main" id="{529B9D1E-FD37-4DF4-8D16-2CD8C280DFF3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545388"/>
            <a:ext cx="269875" cy="130175"/>
            <a:chOff x="147" y="1777"/>
            <a:chExt cx="115" cy="56"/>
          </a:xfrm>
        </p:grpSpPr>
        <p:sp>
          <p:nvSpPr>
            <p:cNvPr id="18568" name="WordArt 136">
              <a:extLst>
                <a:ext uri="{FF2B5EF4-FFF2-40B4-BE49-F238E27FC236}">
                  <a16:creationId xmlns:a16="http://schemas.microsoft.com/office/drawing/2014/main" id="{D88FB795-294B-4BC9-9457-E2818F6A02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8569" name="WordArt 137">
              <a:extLst>
                <a:ext uri="{FF2B5EF4-FFF2-40B4-BE49-F238E27FC236}">
                  <a16:creationId xmlns:a16="http://schemas.microsoft.com/office/drawing/2014/main" id="{C41D808A-07FF-46E3-923D-628ED6C2E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8570" name="Group 138">
            <a:extLst>
              <a:ext uri="{FF2B5EF4-FFF2-40B4-BE49-F238E27FC236}">
                <a16:creationId xmlns:a16="http://schemas.microsoft.com/office/drawing/2014/main" id="{1DCE4FAF-BA66-4D72-AE24-92D041E093EE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6465888"/>
            <a:ext cx="269875" cy="130175"/>
            <a:chOff x="120" y="1947"/>
            <a:chExt cx="115" cy="56"/>
          </a:xfrm>
        </p:grpSpPr>
        <p:sp>
          <p:nvSpPr>
            <p:cNvPr id="18571" name="WordArt 139">
              <a:extLst>
                <a:ext uri="{FF2B5EF4-FFF2-40B4-BE49-F238E27FC236}">
                  <a16:creationId xmlns:a16="http://schemas.microsoft.com/office/drawing/2014/main" id="{FE6F72F5-756E-4523-BF9B-8FB68A37AC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8572" name="WordArt 140">
              <a:extLst>
                <a:ext uri="{FF2B5EF4-FFF2-40B4-BE49-F238E27FC236}">
                  <a16:creationId xmlns:a16="http://schemas.microsoft.com/office/drawing/2014/main" id="{B5961771-BD6C-4E8A-B467-EF4C5F10DF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8573" name="Group 141">
            <a:extLst>
              <a:ext uri="{FF2B5EF4-FFF2-40B4-BE49-F238E27FC236}">
                <a16:creationId xmlns:a16="http://schemas.microsoft.com/office/drawing/2014/main" id="{0ECBF6B5-1FD8-4D18-934A-C1C0856FC448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7005638"/>
            <a:ext cx="269875" cy="130175"/>
            <a:chOff x="120" y="2061"/>
            <a:chExt cx="115" cy="56"/>
          </a:xfrm>
        </p:grpSpPr>
        <p:sp>
          <p:nvSpPr>
            <p:cNvPr id="18574" name="WordArt 142">
              <a:extLst>
                <a:ext uri="{FF2B5EF4-FFF2-40B4-BE49-F238E27FC236}">
                  <a16:creationId xmlns:a16="http://schemas.microsoft.com/office/drawing/2014/main" id="{21B76D4D-D60C-45B7-85D8-B627DA7352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8575" name="WordArt 143">
              <a:extLst>
                <a:ext uri="{FF2B5EF4-FFF2-40B4-BE49-F238E27FC236}">
                  <a16:creationId xmlns:a16="http://schemas.microsoft.com/office/drawing/2014/main" id="{C3B6C93E-4E57-4875-8CEF-C2EC5603A4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8576" name="Group 144">
            <a:extLst>
              <a:ext uri="{FF2B5EF4-FFF2-40B4-BE49-F238E27FC236}">
                <a16:creationId xmlns:a16="http://schemas.microsoft.com/office/drawing/2014/main" id="{B9B87C83-1F9B-4C0F-9567-420FEFA68425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5400675"/>
            <a:ext cx="630237" cy="209550"/>
            <a:chOff x="1239" y="586"/>
            <a:chExt cx="250" cy="83"/>
          </a:xfrm>
        </p:grpSpPr>
        <p:sp>
          <p:nvSpPr>
            <p:cNvPr id="18577" name="WordArt 145">
              <a:extLst>
                <a:ext uri="{FF2B5EF4-FFF2-40B4-BE49-F238E27FC236}">
                  <a16:creationId xmlns:a16="http://schemas.microsoft.com/office/drawing/2014/main" id="{338AA9D5-CA14-44C4-84FF-0C8071263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8578" name="WordArt 146">
              <a:extLst>
                <a:ext uri="{FF2B5EF4-FFF2-40B4-BE49-F238E27FC236}">
                  <a16:creationId xmlns:a16="http://schemas.microsoft.com/office/drawing/2014/main" id="{7573CC2E-6090-4A6D-A5EA-B011B4DE9E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17D5ABFE-7942-4CA5-BAC5-BE72F6FE480F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440238"/>
            <a:ext cx="3600450" cy="2700337"/>
            <a:chOff x="1424" y="2797"/>
            <a:chExt cx="2268" cy="1701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71A8293C-659E-4753-8B42-BEA1B2A36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2797"/>
              <a:ext cx="1474" cy="907"/>
            </a:xfrm>
            <a:custGeom>
              <a:avLst/>
              <a:gdLst>
                <a:gd name="T0" fmla="*/ 113 w 1474"/>
                <a:gd name="T1" fmla="*/ 114 h 907"/>
                <a:gd name="T2" fmla="*/ 113 w 1474"/>
                <a:gd name="T3" fmla="*/ 454 h 907"/>
                <a:gd name="T4" fmla="*/ 0 w 1474"/>
                <a:gd name="T5" fmla="*/ 454 h 907"/>
                <a:gd name="T6" fmla="*/ 0 w 1474"/>
                <a:gd name="T7" fmla="*/ 567 h 907"/>
                <a:gd name="T8" fmla="*/ 113 w 1474"/>
                <a:gd name="T9" fmla="*/ 567 h 907"/>
                <a:gd name="T10" fmla="*/ 113 w 1474"/>
                <a:gd name="T11" fmla="*/ 681 h 907"/>
                <a:gd name="T12" fmla="*/ 567 w 1474"/>
                <a:gd name="T13" fmla="*/ 681 h 907"/>
                <a:gd name="T14" fmla="*/ 567 w 1474"/>
                <a:gd name="T15" fmla="*/ 567 h 907"/>
                <a:gd name="T16" fmla="*/ 680 w 1474"/>
                <a:gd name="T17" fmla="*/ 567 h 907"/>
                <a:gd name="T18" fmla="*/ 680 w 1474"/>
                <a:gd name="T19" fmla="*/ 907 h 907"/>
                <a:gd name="T20" fmla="*/ 1134 w 1474"/>
                <a:gd name="T21" fmla="*/ 907 h 907"/>
                <a:gd name="T22" fmla="*/ 1134 w 1474"/>
                <a:gd name="T23" fmla="*/ 681 h 907"/>
                <a:gd name="T24" fmla="*/ 1360 w 1474"/>
                <a:gd name="T25" fmla="*/ 681 h 907"/>
                <a:gd name="T26" fmla="*/ 1360 w 1474"/>
                <a:gd name="T27" fmla="*/ 567 h 907"/>
                <a:gd name="T28" fmla="*/ 1474 w 1474"/>
                <a:gd name="T29" fmla="*/ 567 h 907"/>
                <a:gd name="T30" fmla="*/ 1474 w 1474"/>
                <a:gd name="T31" fmla="*/ 114 h 907"/>
                <a:gd name="T32" fmla="*/ 1134 w 1474"/>
                <a:gd name="T33" fmla="*/ 114 h 907"/>
                <a:gd name="T34" fmla="*/ 1134 w 1474"/>
                <a:gd name="T35" fmla="*/ 227 h 907"/>
                <a:gd name="T36" fmla="*/ 1020 w 1474"/>
                <a:gd name="T37" fmla="*/ 227 h 907"/>
                <a:gd name="T38" fmla="*/ 1020 w 1474"/>
                <a:gd name="T39" fmla="*/ 340 h 907"/>
                <a:gd name="T40" fmla="*/ 907 w 1474"/>
                <a:gd name="T41" fmla="*/ 340 h 907"/>
                <a:gd name="T42" fmla="*/ 907 w 1474"/>
                <a:gd name="T43" fmla="*/ 227 h 907"/>
                <a:gd name="T44" fmla="*/ 793 w 1474"/>
                <a:gd name="T45" fmla="*/ 227 h 907"/>
                <a:gd name="T46" fmla="*/ 793 w 1474"/>
                <a:gd name="T47" fmla="*/ 114 h 907"/>
                <a:gd name="T48" fmla="*/ 567 w 1474"/>
                <a:gd name="T49" fmla="*/ 114 h 907"/>
                <a:gd name="T50" fmla="*/ 567 w 1474"/>
                <a:gd name="T51" fmla="*/ 0 h 907"/>
                <a:gd name="T52" fmla="*/ 453 w 1474"/>
                <a:gd name="T53" fmla="*/ 0 h 907"/>
                <a:gd name="T54" fmla="*/ 453 w 1474"/>
                <a:gd name="T55" fmla="*/ 114 h 907"/>
                <a:gd name="T56" fmla="*/ 113 w 1474"/>
                <a:gd name="T57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74" h="907">
                  <a:moveTo>
                    <a:pt x="113" y="114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907"/>
                  </a:lnTo>
                  <a:lnTo>
                    <a:pt x="1134" y="907"/>
                  </a:lnTo>
                  <a:lnTo>
                    <a:pt x="1134" y="681"/>
                  </a:lnTo>
                  <a:lnTo>
                    <a:pt x="1360" y="681"/>
                  </a:lnTo>
                  <a:lnTo>
                    <a:pt x="1360" y="567"/>
                  </a:lnTo>
                  <a:lnTo>
                    <a:pt x="1474" y="567"/>
                  </a:lnTo>
                  <a:lnTo>
                    <a:pt x="147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50AB8BC3-9F61-4B78-A5ED-FBC0CD818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680" cy="794"/>
            </a:xfrm>
            <a:custGeom>
              <a:avLst/>
              <a:gdLst>
                <a:gd name="T0" fmla="*/ 0 w 680"/>
                <a:gd name="T1" fmla="*/ 567 h 794"/>
                <a:gd name="T2" fmla="*/ 0 w 680"/>
                <a:gd name="T3" fmla="*/ 454 h 794"/>
                <a:gd name="T4" fmla="*/ 113 w 680"/>
                <a:gd name="T5" fmla="*/ 454 h 794"/>
                <a:gd name="T6" fmla="*/ 113 w 680"/>
                <a:gd name="T7" fmla="*/ 114 h 794"/>
                <a:gd name="T8" fmla="*/ 227 w 680"/>
                <a:gd name="T9" fmla="*/ 114 h 794"/>
                <a:gd name="T10" fmla="*/ 227 w 680"/>
                <a:gd name="T11" fmla="*/ 0 h 794"/>
                <a:gd name="T12" fmla="*/ 454 w 680"/>
                <a:gd name="T13" fmla="*/ 0 h 794"/>
                <a:gd name="T14" fmla="*/ 454 w 680"/>
                <a:gd name="T15" fmla="*/ 114 h 794"/>
                <a:gd name="T16" fmla="*/ 680 w 680"/>
                <a:gd name="T17" fmla="*/ 114 h 794"/>
                <a:gd name="T18" fmla="*/ 680 w 680"/>
                <a:gd name="T19" fmla="*/ 567 h 794"/>
                <a:gd name="T20" fmla="*/ 567 w 680"/>
                <a:gd name="T21" fmla="*/ 567 h 794"/>
                <a:gd name="T22" fmla="*/ 567 w 680"/>
                <a:gd name="T23" fmla="*/ 454 h 794"/>
                <a:gd name="T24" fmla="*/ 113 w 680"/>
                <a:gd name="T25" fmla="*/ 454 h 794"/>
                <a:gd name="T26" fmla="*/ 113 w 680"/>
                <a:gd name="T27" fmla="*/ 567 h 794"/>
                <a:gd name="T28" fmla="*/ 227 w 680"/>
                <a:gd name="T29" fmla="*/ 567 h 794"/>
                <a:gd name="T30" fmla="*/ 227 w 680"/>
                <a:gd name="T31" fmla="*/ 794 h 794"/>
                <a:gd name="T32" fmla="*/ 113 w 680"/>
                <a:gd name="T33" fmla="*/ 794 h 794"/>
                <a:gd name="T34" fmla="*/ 113 w 680"/>
                <a:gd name="T35" fmla="*/ 567 h 794"/>
                <a:gd name="T36" fmla="*/ 0 w 680"/>
                <a:gd name="T37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794">
                  <a:moveTo>
                    <a:pt x="0" y="56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08D713F1-9387-44A5-B6B4-C079E97B2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4045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114 w 227"/>
                <a:gd name="T3" fmla="*/ 0 h 226"/>
                <a:gd name="T4" fmla="*/ 114 w 227"/>
                <a:gd name="T5" fmla="*/ 113 h 226"/>
                <a:gd name="T6" fmla="*/ 0 w 227"/>
                <a:gd name="T7" fmla="*/ 113 h 226"/>
                <a:gd name="T8" fmla="*/ 0 w 227"/>
                <a:gd name="T9" fmla="*/ 226 h 226"/>
                <a:gd name="T10" fmla="*/ 227 w 227"/>
                <a:gd name="T11" fmla="*/ 226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DBED6FA9-955E-40BE-A8C9-0AEBCECB9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045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3 w 227"/>
                <a:gd name="T7" fmla="*/ 226 h 226"/>
                <a:gd name="T8" fmla="*/ 113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E9AF3E90-5D53-42DB-8BF3-90CC492C1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3931"/>
              <a:ext cx="340" cy="340"/>
            </a:xfrm>
            <a:custGeom>
              <a:avLst/>
              <a:gdLst>
                <a:gd name="T0" fmla="*/ 340 w 340"/>
                <a:gd name="T1" fmla="*/ 114 h 340"/>
                <a:gd name="T2" fmla="*/ 340 w 340"/>
                <a:gd name="T3" fmla="*/ 0 h 340"/>
                <a:gd name="T4" fmla="*/ 113 w 340"/>
                <a:gd name="T5" fmla="*/ 0 h 340"/>
                <a:gd name="T6" fmla="*/ 113 w 340"/>
                <a:gd name="T7" fmla="*/ 114 h 340"/>
                <a:gd name="T8" fmla="*/ 0 w 340"/>
                <a:gd name="T9" fmla="*/ 114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114 h 340"/>
                <a:gd name="T16" fmla="*/ 340 w 340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114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2B2389BC-1C82-4149-9654-6575AA458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704"/>
              <a:ext cx="454" cy="341"/>
            </a:xfrm>
            <a:custGeom>
              <a:avLst/>
              <a:gdLst>
                <a:gd name="T0" fmla="*/ 454 w 454"/>
                <a:gd name="T1" fmla="*/ 0 h 341"/>
                <a:gd name="T2" fmla="*/ 227 w 454"/>
                <a:gd name="T3" fmla="*/ 0 h 341"/>
                <a:gd name="T4" fmla="*/ 114 w 454"/>
                <a:gd name="T5" fmla="*/ 0 h 341"/>
                <a:gd name="T6" fmla="*/ 114 w 454"/>
                <a:gd name="T7" fmla="*/ 114 h 341"/>
                <a:gd name="T8" fmla="*/ 0 w 454"/>
                <a:gd name="T9" fmla="*/ 114 h 341"/>
                <a:gd name="T10" fmla="*/ 0 w 454"/>
                <a:gd name="T11" fmla="*/ 341 h 341"/>
                <a:gd name="T12" fmla="*/ 227 w 454"/>
                <a:gd name="T13" fmla="*/ 341 h 341"/>
                <a:gd name="T14" fmla="*/ 227 w 454"/>
                <a:gd name="T15" fmla="*/ 227 h 341"/>
                <a:gd name="T16" fmla="*/ 340 w 454"/>
                <a:gd name="T17" fmla="*/ 227 h 341"/>
                <a:gd name="T18" fmla="*/ 340 w 454"/>
                <a:gd name="T19" fmla="*/ 114 h 341"/>
                <a:gd name="T20" fmla="*/ 454 w 454"/>
                <a:gd name="T21" fmla="*/ 114 h 341"/>
                <a:gd name="T22" fmla="*/ 454 w 454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5C638BA6-5264-444B-AA60-B569F62A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364"/>
              <a:ext cx="794" cy="567"/>
            </a:xfrm>
            <a:custGeom>
              <a:avLst/>
              <a:gdLst>
                <a:gd name="T0" fmla="*/ 114 w 794"/>
                <a:gd name="T1" fmla="*/ 0 h 567"/>
                <a:gd name="T2" fmla="*/ 114 w 794"/>
                <a:gd name="T3" fmla="*/ 114 h 567"/>
                <a:gd name="T4" fmla="*/ 0 w 794"/>
                <a:gd name="T5" fmla="*/ 114 h 567"/>
                <a:gd name="T6" fmla="*/ 0 w 794"/>
                <a:gd name="T7" fmla="*/ 227 h 567"/>
                <a:gd name="T8" fmla="*/ 0 w 794"/>
                <a:gd name="T9" fmla="*/ 454 h 567"/>
                <a:gd name="T10" fmla="*/ 340 w 794"/>
                <a:gd name="T11" fmla="*/ 454 h 567"/>
                <a:gd name="T12" fmla="*/ 340 w 794"/>
                <a:gd name="T13" fmla="*/ 567 h 567"/>
                <a:gd name="T14" fmla="*/ 454 w 794"/>
                <a:gd name="T15" fmla="*/ 567 h 567"/>
                <a:gd name="T16" fmla="*/ 567 w 794"/>
                <a:gd name="T17" fmla="*/ 567 h 567"/>
                <a:gd name="T18" fmla="*/ 567 w 794"/>
                <a:gd name="T19" fmla="*/ 454 h 567"/>
                <a:gd name="T20" fmla="*/ 681 w 794"/>
                <a:gd name="T21" fmla="*/ 454 h 567"/>
                <a:gd name="T22" fmla="*/ 681 w 794"/>
                <a:gd name="T23" fmla="*/ 340 h 567"/>
                <a:gd name="T24" fmla="*/ 794 w 794"/>
                <a:gd name="T25" fmla="*/ 340 h 567"/>
                <a:gd name="T26" fmla="*/ 794 w 794"/>
                <a:gd name="T27" fmla="*/ 0 h 567"/>
                <a:gd name="T28" fmla="*/ 681 w 794"/>
                <a:gd name="T29" fmla="*/ 0 h 567"/>
                <a:gd name="T30" fmla="*/ 681 w 794"/>
                <a:gd name="T31" fmla="*/ 114 h 567"/>
                <a:gd name="T32" fmla="*/ 227 w 794"/>
                <a:gd name="T33" fmla="*/ 114 h 567"/>
                <a:gd name="T34" fmla="*/ 227 w 794"/>
                <a:gd name="T35" fmla="*/ 0 h 567"/>
                <a:gd name="T36" fmla="*/ 114 w 79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567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0642D303-4E77-4287-828A-8EFB16C47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37"/>
              <a:ext cx="1020" cy="1248"/>
            </a:xfrm>
            <a:custGeom>
              <a:avLst/>
              <a:gdLst>
                <a:gd name="T0" fmla="*/ 680 w 1020"/>
                <a:gd name="T1" fmla="*/ 1134 h 1248"/>
                <a:gd name="T2" fmla="*/ 794 w 1020"/>
                <a:gd name="T3" fmla="*/ 1134 h 1248"/>
                <a:gd name="T4" fmla="*/ 794 w 1020"/>
                <a:gd name="T5" fmla="*/ 1248 h 1248"/>
                <a:gd name="T6" fmla="*/ 907 w 1020"/>
                <a:gd name="T7" fmla="*/ 1248 h 1248"/>
                <a:gd name="T8" fmla="*/ 907 w 1020"/>
                <a:gd name="T9" fmla="*/ 908 h 1248"/>
                <a:gd name="T10" fmla="*/ 1020 w 1020"/>
                <a:gd name="T11" fmla="*/ 908 h 1248"/>
                <a:gd name="T12" fmla="*/ 1020 w 1020"/>
                <a:gd name="T13" fmla="*/ 681 h 1248"/>
                <a:gd name="T14" fmla="*/ 680 w 1020"/>
                <a:gd name="T15" fmla="*/ 681 h 1248"/>
                <a:gd name="T16" fmla="*/ 680 w 1020"/>
                <a:gd name="T17" fmla="*/ 341 h 1248"/>
                <a:gd name="T18" fmla="*/ 794 w 1020"/>
                <a:gd name="T19" fmla="*/ 341 h 1248"/>
                <a:gd name="T20" fmla="*/ 794 w 1020"/>
                <a:gd name="T21" fmla="*/ 0 h 1248"/>
                <a:gd name="T22" fmla="*/ 680 w 1020"/>
                <a:gd name="T23" fmla="*/ 0 h 1248"/>
                <a:gd name="T24" fmla="*/ 680 w 1020"/>
                <a:gd name="T25" fmla="*/ 114 h 1248"/>
                <a:gd name="T26" fmla="*/ 340 w 1020"/>
                <a:gd name="T27" fmla="*/ 114 h 1248"/>
                <a:gd name="T28" fmla="*/ 340 w 1020"/>
                <a:gd name="T29" fmla="*/ 227 h 1248"/>
                <a:gd name="T30" fmla="*/ 227 w 1020"/>
                <a:gd name="T31" fmla="*/ 227 h 1248"/>
                <a:gd name="T32" fmla="*/ 227 w 1020"/>
                <a:gd name="T33" fmla="*/ 341 h 1248"/>
                <a:gd name="T34" fmla="*/ 113 w 1020"/>
                <a:gd name="T35" fmla="*/ 341 h 1248"/>
                <a:gd name="T36" fmla="*/ 113 w 1020"/>
                <a:gd name="T37" fmla="*/ 567 h 1248"/>
                <a:gd name="T38" fmla="*/ 0 w 1020"/>
                <a:gd name="T39" fmla="*/ 567 h 1248"/>
                <a:gd name="T40" fmla="*/ 0 w 1020"/>
                <a:gd name="T41" fmla="*/ 794 h 1248"/>
                <a:gd name="T42" fmla="*/ 453 w 1020"/>
                <a:gd name="T43" fmla="*/ 794 h 1248"/>
                <a:gd name="T44" fmla="*/ 453 w 1020"/>
                <a:gd name="T45" fmla="*/ 1021 h 1248"/>
                <a:gd name="T46" fmla="*/ 567 w 1020"/>
                <a:gd name="T47" fmla="*/ 1021 h 1248"/>
                <a:gd name="T48" fmla="*/ 567 w 1020"/>
                <a:gd name="T49" fmla="*/ 908 h 1248"/>
                <a:gd name="T50" fmla="*/ 680 w 1020"/>
                <a:gd name="T51" fmla="*/ 908 h 1248"/>
                <a:gd name="T52" fmla="*/ 680 w 1020"/>
                <a:gd name="T53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248">
                  <a:moveTo>
                    <a:pt x="680" y="1134"/>
                  </a:moveTo>
                  <a:lnTo>
                    <a:pt x="794" y="1134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908"/>
                  </a:lnTo>
                  <a:lnTo>
                    <a:pt x="1020" y="908"/>
                  </a:lnTo>
                  <a:lnTo>
                    <a:pt x="1020" y="681"/>
                  </a:lnTo>
                  <a:lnTo>
                    <a:pt x="680" y="681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680" y="908"/>
                  </a:lnTo>
                  <a:lnTo>
                    <a:pt x="680" y="113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69" name="Group 13">
            <a:extLst>
              <a:ext uri="{FF2B5EF4-FFF2-40B4-BE49-F238E27FC236}">
                <a16:creationId xmlns:a16="http://schemas.microsoft.com/office/drawing/2014/main" id="{7F429640-01B4-4DB0-B082-36FC22B0A056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300038"/>
            <a:ext cx="10261600" cy="9180512"/>
            <a:chOff x="743" y="189"/>
            <a:chExt cx="6464" cy="5783"/>
          </a:xfrm>
        </p:grpSpPr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6404B1B0-038C-4A04-969A-50D99F97D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663"/>
              <a:ext cx="2155" cy="1361"/>
            </a:xfrm>
            <a:custGeom>
              <a:avLst/>
              <a:gdLst>
                <a:gd name="T0" fmla="*/ 0 w 2155"/>
                <a:gd name="T1" fmla="*/ 1021 h 1361"/>
                <a:gd name="T2" fmla="*/ 0 w 2155"/>
                <a:gd name="T3" fmla="*/ 907 h 1361"/>
                <a:gd name="T4" fmla="*/ 113 w 2155"/>
                <a:gd name="T5" fmla="*/ 907 h 1361"/>
                <a:gd name="T6" fmla="*/ 113 w 2155"/>
                <a:gd name="T7" fmla="*/ 794 h 1361"/>
                <a:gd name="T8" fmla="*/ 0 w 2155"/>
                <a:gd name="T9" fmla="*/ 794 h 1361"/>
                <a:gd name="T10" fmla="*/ 0 w 2155"/>
                <a:gd name="T11" fmla="*/ 567 h 1361"/>
                <a:gd name="T12" fmla="*/ 227 w 2155"/>
                <a:gd name="T13" fmla="*/ 567 h 1361"/>
                <a:gd name="T14" fmla="*/ 227 w 2155"/>
                <a:gd name="T15" fmla="*/ 454 h 1361"/>
                <a:gd name="T16" fmla="*/ 454 w 2155"/>
                <a:gd name="T17" fmla="*/ 454 h 1361"/>
                <a:gd name="T18" fmla="*/ 454 w 2155"/>
                <a:gd name="T19" fmla="*/ 114 h 1361"/>
                <a:gd name="T20" fmla="*/ 680 w 2155"/>
                <a:gd name="T21" fmla="*/ 114 h 1361"/>
                <a:gd name="T22" fmla="*/ 680 w 2155"/>
                <a:gd name="T23" fmla="*/ 227 h 1361"/>
                <a:gd name="T24" fmla="*/ 794 w 2155"/>
                <a:gd name="T25" fmla="*/ 227 h 1361"/>
                <a:gd name="T26" fmla="*/ 794 w 2155"/>
                <a:gd name="T27" fmla="*/ 114 h 1361"/>
                <a:gd name="T28" fmla="*/ 1134 w 2155"/>
                <a:gd name="T29" fmla="*/ 114 h 1361"/>
                <a:gd name="T30" fmla="*/ 1134 w 2155"/>
                <a:gd name="T31" fmla="*/ 227 h 1361"/>
                <a:gd name="T32" fmla="*/ 1247 w 2155"/>
                <a:gd name="T33" fmla="*/ 227 h 1361"/>
                <a:gd name="T34" fmla="*/ 1247 w 2155"/>
                <a:gd name="T35" fmla="*/ 114 h 1361"/>
                <a:gd name="T36" fmla="*/ 1361 w 2155"/>
                <a:gd name="T37" fmla="*/ 114 h 1361"/>
                <a:gd name="T38" fmla="*/ 1361 w 2155"/>
                <a:gd name="T39" fmla="*/ 0 h 1361"/>
                <a:gd name="T40" fmla="*/ 1474 w 2155"/>
                <a:gd name="T41" fmla="*/ 0 h 1361"/>
                <a:gd name="T42" fmla="*/ 1474 w 2155"/>
                <a:gd name="T43" fmla="*/ 114 h 1361"/>
                <a:gd name="T44" fmla="*/ 1814 w 2155"/>
                <a:gd name="T45" fmla="*/ 114 h 1361"/>
                <a:gd name="T46" fmla="*/ 1814 w 2155"/>
                <a:gd name="T47" fmla="*/ 227 h 1361"/>
                <a:gd name="T48" fmla="*/ 1928 w 2155"/>
                <a:gd name="T49" fmla="*/ 227 h 1361"/>
                <a:gd name="T50" fmla="*/ 1928 w 2155"/>
                <a:gd name="T51" fmla="*/ 454 h 1361"/>
                <a:gd name="T52" fmla="*/ 2041 w 2155"/>
                <a:gd name="T53" fmla="*/ 454 h 1361"/>
                <a:gd name="T54" fmla="*/ 2041 w 2155"/>
                <a:gd name="T55" fmla="*/ 794 h 1361"/>
                <a:gd name="T56" fmla="*/ 2155 w 2155"/>
                <a:gd name="T57" fmla="*/ 794 h 1361"/>
                <a:gd name="T58" fmla="*/ 2155 w 2155"/>
                <a:gd name="T59" fmla="*/ 907 h 1361"/>
                <a:gd name="T60" fmla="*/ 2041 w 2155"/>
                <a:gd name="T61" fmla="*/ 907 h 1361"/>
                <a:gd name="T62" fmla="*/ 2041 w 2155"/>
                <a:gd name="T63" fmla="*/ 1248 h 1361"/>
                <a:gd name="T64" fmla="*/ 1928 w 2155"/>
                <a:gd name="T65" fmla="*/ 1248 h 1361"/>
                <a:gd name="T66" fmla="*/ 1928 w 2155"/>
                <a:gd name="T67" fmla="*/ 1361 h 1361"/>
                <a:gd name="T68" fmla="*/ 1814 w 2155"/>
                <a:gd name="T69" fmla="*/ 1361 h 1361"/>
                <a:gd name="T70" fmla="*/ 1814 w 2155"/>
                <a:gd name="T71" fmla="*/ 1248 h 1361"/>
                <a:gd name="T72" fmla="*/ 1588 w 2155"/>
                <a:gd name="T73" fmla="*/ 1248 h 1361"/>
                <a:gd name="T74" fmla="*/ 1588 w 2155"/>
                <a:gd name="T75" fmla="*/ 1134 h 1361"/>
                <a:gd name="T76" fmla="*/ 1474 w 2155"/>
                <a:gd name="T77" fmla="*/ 1134 h 1361"/>
                <a:gd name="T78" fmla="*/ 1474 w 2155"/>
                <a:gd name="T79" fmla="*/ 1248 h 1361"/>
                <a:gd name="T80" fmla="*/ 1021 w 2155"/>
                <a:gd name="T81" fmla="*/ 1248 h 1361"/>
                <a:gd name="T82" fmla="*/ 1021 w 2155"/>
                <a:gd name="T83" fmla="*/ 681 h 1361"/>
                <a:gd name="T84" fmla="*/ 794 w 2155"/>
                <a:gd name="T85" fmla="*/ 681 h 1361"/>
                <a:gd name="T86" fmla="*/ 794 w 2155"/>
                <a:gd name="T87" fmla="*/ 794 h 1361"/>
                <a:gd name="T88" fmla="*/ 680 w 2155"/>
                <a:gd name="T89" fmla="*/ 794 h 1361"/>
                <a:gd name="T90" fmla="*/ 680 w 2155"/>
                <a:gd name="T91" fmla="*/ 907 h 1361"/>
                <a:gd name="T92" fmla="*/ 567 w 2155"/>
                <a:gd name="T93" fmla="*/ 907 h 1361"/>
                <a:gd name="T94" fmla="*/ 567 w 2155"/>
                <a:gd name="T95" fmla="*/ 794 h 1361"/>
                <a:gd name="T96" fmla="*/ 454 w 2155"/>
                <a:gd name="T97" fmla="*/ 794 h 1361"/>
                <a:gd name="T98" fmla="*/ 454 w 2155"/>
                <a:gd name="T99" fmla="*/ 907 h 1361"/>
                <a:gd name="T100" fmla="*/ 227 w 2155"/>
                <a:gd name="T101" fmla="*/ 907 h 1361"/>
                <a:gd name="T102" fmla="*/ 227 w 2155"/>
                <a:gd name="T103" fmla="*/ 1021 h 1361"/>
                <a:gd name="T104" fmla="*/ 0 w 2155"/>
                <a:gd name="T105" fmla="*/ 102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5" h="1361">
                  <a:moveTo>
                    <a:pt x="0" y="1021"/>
                  </a:move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928" y="227"/>
                  </a:lnTo>
                  <a:lnTo>
                    <a:pt x="1928" y="454"/>
                  </a:lnTo>
                  <a:lnTo>
                    <a:pt x="2041" y="454"/>
                  </a:lnTo>
                  <a:lnTo>
                    <a:pt x="2041" y="794"/>
                  </a:lnTo>
                  <a:lnTo>
                    <a:pt x="2155" y="794"/>
                  </a:lnTo>
                  <a:lnTo>
                    <a:pt x="2155" y="907"/>
                  </a:lnTo>
                  <a:lnTo>
                    <a:pt x="2041" y="907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1361"/>
                  </a:lnTo>
                  <a:lnTo>
                    <a:pt x="1814" y="1361"/>
                  </a:lnTo>
                  <a:lnTo>
                    <a:pt x="1814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021" y="1248"/>
                  </a:lnTo>
                  <a:lnTo>
                    <a:pt x="1021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87816711-DD57-4A6B-BFA6-701CEBC50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344"/>
              <a:ext cx="1247" cy="1134"/>
            </a:xfrm>
            <a:custGeom>
              <a:avLst/>
              <a:gdLst>
                <a:gd name="T0" fmla="*/ 1247 w 1247"/>
                <a:gd name="T1" fmla="*/ 907 h 1134"/>
                <a:gd name="T2" fmla="*/ 1134 w 1247"/>
                <a:gd name="T3" fmla="*/ 907 h 1134"/>
                <a:gd name="T4" fmla="*/ 1134 w 1247"/>
                <a:gd name="T5" fmla="*/ 793 h 1134"/>
                <a:gd name="T6" fmla="*/ 1020 w 1247"/>
                <a:gd name="T7" fmla="*/ 793 h 1134"/>
                <a:gd name="T8" fmla="*/ 1020 w 1247"/>
                <a:gd name="T9" fmla="*/ 907 h 1134"/>
                <a:gd name="T10" fmla="*/ 680 w 1247"/>
                <a:gd name="T11" fmla="*/ 907 h 1134"/>
                <a:gd name="T12" fmla="*/ 680 w 1247"/>
                <a:gd name="T13" fmla="*/ 1020 h 1134"/>
                <a:gd name="T14" fmla="*/ 567 w 1247"/>
                <a:gd name="T15" fmla="*/ 1020 h 1134"/>
                <a:gd name="T16" fmla="*/ 567 w 1247"/>
                <a:gd name="T17" fmla="*/ 1134 h 1134"/>
                <a:gd name="T18" fmla="*/ 340 w 1247"/>
                <a:gd name="T19" fmla="*/ 1134 h 1134"/>
                <a:gd name="T20" fmla="*/ 340 w 1247"/>
                <a:gd name="T21" fmla="*/ 907 h 1134"/>
                <a:gd name="T22" fmla="*/ 226 w 1247"/>
                <a:gd name="T23" fmla="*/ 907 h 1134"/>
                <a:gd name="T24" fmla="*/ 226 w 1247"/>
                <a:gd name="T25" fmla="*/ 793 h 1134"/>
                <a:gd name="T26" fmla="*/ 113 w 1247"/>
                <a:gd name="T27" fmla="*/ 793 h 1134"/>
                <a:gd name="T28" fmla="*/ 113 w 1247"/>
                <a:gd name="T29" fmla="*/ 680 h 1134"/>
                <a:gd name="T30" fmla="*/ 0 w 1247"/>
                <a:gd name="T31" fmla="*/ 680 h 1134"/>
                <a:gd name="T32" fmla="*/ 0 w 1247"/>
                <a:gd name="T33" fmla="*/ 453 h 1134"/>
                <a:gd name="T34" fmla="*/ 113 w 1247"/>
                <a:gd name="T35" fmla="*/ 453 h 1134"/>
                <a:gd name="T36" fmla="*/ 113 w 1247"/>
                <a:gd name="T37" fmla="*/ 340 h 1134"/>
                <a:gd name="T38" fmla="*/ 340 w 1247"/>
                <a:gd name="T39" fmla="*/ 340 h 1134"/>
                <a:gd name="T40" fmla="*/ 340 w 1247"/>
                <a:gd name="T41" fmla="*/ 226 h 1134"/>
                <a:gd name="T42" fmla="*/ 567 w 1247"/>
                <a:gd name="T43" fmla="*/ 226 h 1134"/>
                <a:gd name="T44" fmla="*/ 567 w 1247"/>
                <a:gd name="T45" fmla="*/ 113 h 1134"/>
                <a:gd name="T46" fmla="*/ 680 w 1247"/>
                <a:gd name="T47" fmla="*/ 113 h 1134"/>
                <a:gd name="T48" fmla="*/ 680 w 1247"/>
                <a:gd name="T49" fmla="*/ 226 h 1134"/>
                <a:gd name="T50" fmla="*/ 793 w 1247"/>
                <a:gd name="T51" fmla="*/ 226 h 1134"/>
                <a:gd name="T52" fmla="*/ 793 w 1247"/>
                <a:gd name="T53" fmla="*/ 113 h 1134"/>
                <a:gd name="T54" fmla="*/ 907 w 1247"/>
                <a:gd name="T55" fmla="*/ 113 h 1134"/>
                <a:gd name="T56" fmla="*/ 907 w 1247"/>
                <a:gd name="T57" fmla="*/ 0 h 1134"/>
                <a:gd name="T58" fmla="*/ 1134 w 1247"/>
                <a:gd name="T59" fmla="*/ 0 h 1134"/>
                <a:gd name="T60" fmla="*/ 1134 w 1247"/>
                <a:gd name="T61" fmla="*/ 567 h 1134"/>
                <a:gd name="T62" fmla="*/ 1247 w 1247"/>
                <a:gd name="T63" fmla="*/ 567 h 1134"/>
                <a:gd name="T64" fmla="*/ 1247 w 1247"/>
                <a:gd name="T65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134">
                  <a:moveTo>
                    <a:pt x="1247" y="907"/>
                  </a:moveTo>
                  <a:lnTo>
                    <a:pt x="1134" y="907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3" y="226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134" y="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3494F09D-FD3E-40D4-9D1B-CFE995CFB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24"/>
              <a:ext cx="1361" cy="1701"/>
            </a:xfrm>
            <a:custGeom>
              <a:avLst/>
              <a:gdLst>
                <a:gd name="T0" fmla="*/ 341 w 1361"/>
                <a:gd name="T1" fmla="*/ 0 h 1701"/>
                <a:gd name="T2" fmla="*/ 341 w 1361"/>
                <a:gd name="T3" fmla="*/ 113 h 1701"/>
                <a:gd name="T4" fmla="*/ 227 w 1361"/>
                <a:gd name="T5" fmla="*/ 113 h 1701"/>
                <a:gd name="T6" fmla="*/ 227 w 1361"/>
                <a:gd name="T7" fmla="*/ 227 h 1701"/>
                <a:gd name="T8" fmla="*/ 114 w 1361"/>
                <a:gd name="T9" fmla="*/ 227 h 1701"/>
                <a:gd name="T10" fmla="*/ 114 w 1361"/>
                <a:gd name="T11" fmla="*/ 340 h 1701"/>
                <a:gd name="T12" fmla="*/ 0 w 1361"/>
                <a:gd name="T13" fmla="*/ 340 h 1701"/>
                <a:gd name="T14" fmla="*/ 0 w 1361"/>
                <a:gd name="T15" fmla="*/ 454 h 1701"/>
                <a:gd name="T16" fmla="*/ 114 w 1361"/>
                <a:gd name="T17" fmla="*/ 454 h 1701"/>
                <a:gd name="T18" fmla="*/ 114 w 1361"/>
                <a:gd name="T19" fmla="*/ 567 h 1701"/>
                <a:gd name="T20" fmla="*/ 114 w 1361"/>
                <a:gd name="T21" fmla="*/ 680 h 1701"/>
                <a:gd name="T22" fmla="*/ 227 w 1361"/>
                <a:gd name="T23" fmla="*/ 680 h 1701"/>
                <a:gd name="T24" fmla="*/ 227 w 1361"/>
                <a:gd name="T25" fmla="*/ 907 h 1701"/>
                <a:gd name="T26" fmla="*/ 114 w 1361"/>
                <a:gd name="T27" fmla="*/ 907 h 1701"/>
                <a:gd name="T28" fmla="*/ 114 w 1361"/>
                <a:gd name="T29" fmla="*/ 1247 h 1701"/>
                <a:gd name="T30" fmla="*/ 227 w 1361"/>
                <a:gd name="T31" fmla="*/ 1247 h 1701"/>
                <a:gd name="T32" fmla="*/ 227 w 1361"/>
                <a:gd name="T33" fmla="*/ 1361 h 1701"/>
                <a:gd name="T34" fmla="*/ 341 w 1361"/>
                <a:gd name="T35" fmla="*/ 1361 h 1701"/>
                <a:gd name="T36" fmla="*/ 454 w 1361"/>
                <a:gd name="T37" fmla="*/ 1361 h 1701"/>
                <a:gd name="T38" fmla="*/ 454 w 1361"/>
                <a:gd name="T39" fmla="*/ 1474 h 1701"/>
                <a:gd name="T40" fmla="*/ 567 w 1361"/>
                <a:gd name="T41" fmla="*/ 1474 h 1701"/>
                <a:gd name="T42" fmla="*/ 567 w 1361"/>
                <a:gd name="T43" fmla="*/ 1361 h 1701"/>
                <a:gd name="T44" fmla="*/ 681 w 1361"/>
                <a:gd name="T45" fmla="*/ 1361 h 1701"/>
                <a:gd name="T46" fmla="*/ 681 w 1361"/>
                <a:gd name="T47" fmla="*/ 1701 h 1701"/>
                <a:gd name="T48" fmla="*/ 794 w 1361"/>
                <a:gd name="T49" fmla="*/ 1701 h 1701"/>
                <a:gd name="T50" fmla="*/ 794 w 1361"/>
                <a:gd name="T51" fmla="*/ 1588 h 1701"/>
                <a:gd name="T52" fmla="*/ 908 w 1361"/>
                <a:gd name="T53" fmla="*/ 1588 h 1701"/>
                <a:gd name="T54" fmla="*/ 908 w 1361"/>
                <a:gd name="T55" fmla="*/ 1701 h 1701"/>
                <a:gd name="T56" fmla="*/ 1134 w 1361"/>
                <a:gd name="T57" fmla="*/ 1701 h 1701"/>
                <a:gd name="T58" fmla="*/ 1134 w 1361"/>
                <a:gd name="T59" fmla="*/ 1588 h 1701"/>
                <a:gd name="T60" fmla="*/ 1248 w 1361"/>
                <a:gd name="T61" fmla="*/ 1588 h 1701"/>
                <a:gd name="T62" fmla="*/ 1248 w 1361"/>
                <a:gd name="T63" fmla="*/ 1474 h 1701"/>
                <a:gd name="T64" fmla="*/ 1248 w 1361"/>
                <a:gd name="T65" fmla="*/ 1361 h 1701"/>
                <a:gd name="T66" fmla="*/ 1361 w 1361"/>
                <a:gd name="T67" fmla="*/ 1361 h 1701"/>
                <a:gd name="T68" fmla="*/ 1361 w 1361"/>
                <a:gd name="T69" fmla="*/ 1134 h 1701"/>
                <a:gd name="T70" fmla="*/ 1361 w 1361"/>
                <a:gd name="T71" fmla="*/ 1021 h 1701"/>
                <a:gd name="T72" fmla="*/ 1248 w 1361"/>
                <a:gd name="T73" fmla="*/ 1021 h 1701"/>
                <a:gd name="T74" fmla="*/ 1248 w 1361"/>
                <a:gd name="T75" fmla="*/ 1134 h 1701"/>
                <a:gd name="T76" fmla="*/ 1134 w 1361"/>
                <a:gd name="T77" fmla="*/ 1134 h 1701"/>
                <a:gd name="T78" fmla="*/ 1134 w 1361"/>
                <a:gd name="T79" fmla="*/ 907 h 1701"/>
                <a:gd name="T80" fmla="*/ 681 w 1361"/>
                <a:gd name="T81" fmla="*/ 907 h 1701"/>
                <a:gd name="T82" fmla="*/ 681 w 1361"/>
                <a:gd name="T83" fmla="*/ 680 h 1701"/>
                <a:gd name="T84" fmla="*/ 794 w 1361"/>
                <a:gd name="T85" fmla="*/ 680 h 1701"/>
                <a:gd name="T86" fmla="*/ 794 w 1361"/>
                <a:gd name="T87" fmla="*/ 454 h 1701"/>
                <a:gd name="T88" fmla="*/ 681 w 1361"/>
                <a:gd name="T89" fmla="*/ 454 h 1701"/>
                <a:gd name="T90" fmla="*/ 681 w 1361"/>
                <a:gd name="T91" fmla="*/ 227 h 1701"/>
                <a:gd name="T92" fmla="*/ 567 w 1361"/>
                <a:gd name="T93" fmla="*/ 227 h 1701"/>
                <a:gd name="T94" fmla="*/ 567 w 1361"/>
                <a:gd name="T95" fmla="*/ 113 h 1701"/>
                <a:gd name="T96" fmla="*/ 454 w 1361"/>
                <a:gd name="T97" fmla="*/ 113 h 1701"/>
                <a:gd name="T98" fmla="*/ 454 w 1361"/>
                <a:gd name="T99" fmla="*/ 0 h 1701"/>
                <a:gd name="T100" fmla="*/ 341 w 1361"/>
                <a:gd name="T101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61" h="1701">
                  <a:moveTo>
                    <a:pt x="341" y="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1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8"/>
                  </a:lnTo>
                  <a:lnTo>
                    <a:pt x="908" y="1588"/>
                  </a:lnTo>
                  <a:lnTo>
                    <a:pt x="908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1248" y="1588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248" y="1021"/>
                  </a:lnTo>
                  <a:lnTo>
                    <a:pt x="1248" y="1134"/>
                  </a:lnTo>
                  <a:lnTo>
                    <a:pt x="1134" y="1134"/>
                  </a:lnTo>
                  <a:lnTo>
                    <a:pt x="1134" y="907"/>
                  </a:lnTo>
                  <a:lnTo>
                    <a:pt x="681" y="90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5644BBA0-827E-4679-AC8C-517552C35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461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3 h 340"/>
                <a:gd name="T4" fmla="*/ 113 w 340"/>
                <a:gd name="T5" fmla="*/ 113 h 340"/>
                <a:gd name="T6" fmla="*/ 113 w 340"/>
                <a:gd name="T7" fmla="*/ 226 h 340"/>
                <a:gd name="T8" fmla="*/ 0 w 340"/>
                <a:gd name="T9" fmla="*/ 226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226 h 340"/>
                <a:gd name="T16" fmla="*/ 340 w 340"/>
                <a:gd name="T17" fmla="*/ 226 h 340"/>
                <a:gd name="T18" fmla="*/ 340 w 340"/>
                <a:gd name="T19" fmla="*/ 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C4D34079-474E-4B9F-A7CC-26D29EE65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4385"/>
              <a:ext cx="454" cy="680"/>
            </a:xfrm>
            <a:custGeom>
              <a:avLst/>
              <a:gdLst>
                <a:gd name="T0" fmla="*/ 0 w 454"/>
                <a:gd name="T1" fmla="*/ 113 h 680"/>
                <a:gd name="T2" fmla="*/ 0 w 454"/>
                <a:gd name="T3" fmla="*/ 567 h 680"/>
                <a:gd name="T4" fmla="*/ 227 w 454"/>
                <a:gd name="T5" fmla="*/ 567 h 680"/>
                <a:gd name="T6" fmla="*/ 227 w 454"/>
                <a:gd name="T7" fmla="*/ 680 h 680"/>
                <a:gd name="T8" fmla="*/ 454 w 454"/>
                <a:gd name="T9" fmla="*/ 680 h 680"/>
                <a:gd name="T10" fmla="*/ 454 w 454"/>
                <a:gd name="T11" fmla="*/ 227 h 680"/>
                <a:gd name="T12" fmla="*/ 340 w 454"/>
                <a:gd name="T13" fmla="*/ 227 h 680"/>
                <a:gd name="T14" fmla="*/ 340 w 454"/>
                <a:gd name="T15" fmla="*/ 340 h 680"/>
                <a:gd name="T16" fmla="*/ 227 w 454"/>
                <a:gd name="T17" fmla="*/ 340 h 680"/>
                <a:gd name="T18" fmla="*/ 227 w 454"/>
                <a:gd name="T19" fmla="*/ 0 h 680"/>
                <a:gd name="T20" fmla="*/ 113 w 454"/>
                <a:gd name="T21" fmla="*/ 0 h 680"/>
                <a:gd name="T22" fmla="*/ 113 w 454"/>
                <a:gd name="T23" fmla="*/ 113 h 680"/>
                <a:gd name="T24" fmla="*/ 0 w 454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0" y="113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Rectangle 19">
              <a:extLst>
                <a:ext uri="{FF2B5EF4-FFF2-40B4-BE49-F238E27FC236}">
                  <a16:creationId xmlns:a16="http://schemas.microsoft.com/office/drawing/2014/main" id="{97678791-AAFB-49BE-B1BE-8FAC926BB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292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Rectangle 20">
              <a:extLst>
                <a:ext uri="{FF2B5EF4-FFF2-40B4-BE49-F238E27FC236}">
                  <a16:creationId xmlns:a16="http://schemas.microsoft.com/office/drawing/2014/main" id="{1FDA70ED-D6AE-40E6-8844-8482B9AFA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5179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44F95EEF-D6E7-4C81-9568-912BE07AB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065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340 w 340"/>
                <a:gd name="T7" fmla="*/ 114 h 227"/>
                <a:gd name="T8" fmla="*/ 340 w 340"/>
                <a:gd name="T9" fmla="*/ 227 h 227"/>
                <a:gd name="T10" fmla="*/ 113 w 340"/>
                <a:gd name="T11" fmla="*/ 227 h 227"/>
                <a:gd name="T12" fmla="*/ 0 w 340"/>
                <a:gd name="T13" fmla="*/ 227 h 227"/>
                <a:gd name="T14" fmla="*/ 0 w 34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11293FE6-844F-472C-8DBA-CC6152BBE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5179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CD75486D-63DE-4002-8E84-F03EE9D90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5179"/>
              <a:ext cx="227" cy="226"/>
            </a:xfrm>
            <a:custGeom>
              <a:avLst/>
              <a:gdLst>
                <a:gd name="T0" fmla="*/ 0 w 227"/>
                <a:gd name="T1" fmla="*/ 113 h 226"/>
                <a:gd name="T2" fmla="*/ 113 w 227"/>
                <a:gd name="T3" fmla="*/ 113 h 226"/>
                <a:gd name="T4" fmla="*/ 113 w 227"/>
                <a:gd name="T5" fmla="*/ 0 h 226"/>
                <a:gd name="T6" fmla="*/ 227 w 227"/>
                <a:gd name="T7" fmla="*/ 0 h 226"/>
                <a:gd name="T8" fmla="*/ 227 w 227"/>
                <a:gd name="T9" fmla="*/ 226 h 226"/>
                <a:gd name="T10" fmla="*/ 0 w 227"/>
                <a:gd name="T11" fmla="*/ 226 h 226"/>
                <a:gd name="T12" fmla="*/ 0 w 227"/>
                <a:gd name="T13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CDFC28FB-A6CE-4C8D-A368-C613EA498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5179"/>
              <a:ext cx="567" cy="793"/>
            </a:xfrm>
            <a:custGeom>
              <a:avLst/>
              <a:gdLst>
                <a:gd name="T0" fmla="*/ 227 w 567"/>
                <a:gd name="T1" fmla="*/ 0 h 793"/>
                <a:gd name="T2" fmla="*/ 227 w 567"/>
                <a:gd name="T3" fmla="*/ 340 h 793"/>
                <a:gd name="T4" fmla="*/ 114 w 567"/>
                <a:gd name="T5" fmla="*/ 340 h 793"/>
                <a:gd name="T6" fmla="*/ 114 w 567"/>
                <a:gd name="T7" fmla="*/ 453 h 793"/>
                <a:gd name="T8" fmla="*/ 0 w 567"/>
                <a:gd name="T9" fmla="*/ 453 h 793"/>
                <a:gd name="T10" fmla="*/ 0 w 567"/>
                <a:gd name="T11" fmla="*/ 567 h 793"/>
                <a:gd name="T12" fmla="*/ 340 w 567"/>
                <a:gd name="T13" fmla="*/ 567 h 793"/>
                <a:gd name="T14" fmla="*/ 340 w 567"/>
                <a:gd name="T15" fmla="*/ 793 h 793"/>
                <a:gd name="T16" fmla="*/ 454 w 567"/>
                <a:gd name="T17" fmla="*/ 793 h 793"/>
                <a:gd name="T18" fmla="*/ 454 w 567"/>
                <a:gd name="T19" fmla="*/ 453 h 793"/>
                <a:gd name="T20" fmla="*/ 567 w 567"/>
                <a:gd name="T21" fmla="*/ 453 h 793"/>
                <a:gd name="T22" fmla="*/ 567 w 567"/>
                <a:gd name="T23" fmla="*/ 340 h 793"/>
                <a:gd name="T24" fmla="*/ 454 w 567"/>
                <a:gd name="T25" fmla="*/ 340 h 793"/>
                <a:gd name="T26" fmla="*/ 454 w 567"/>
                <a:gd name="T27" fmla="*/ 226 h 793"/>
                <a:gd name="T28" fmla="*/ 340 w 567"/>
                <a:gd name="T29" fmla="*/ 226 h 793"/>
                <a:gd name="T30" fmla="*/ 340 w 567"/>
                <a:gd name="T31" fmla="*/ 113 h 793"/>
                <a:gd name="T32" fmla="*/ 454 w 567"/>
                <a:gd name="T33" fmla="*/ 113 h 793"/>
                <a:gd name="T34" fmla="*/ 454 w 567"/>
                <a:gd name="T35" fmla="*/ 0 h 793"/>
                <a:gd name="T36" fmla="*/ 227 w 567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3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C2E3083A-10B6-458A-B1B8-CA40A4BA3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271"/>
              <a:ext cx="113" cy="341"/>
            </a:xfrm>
            <a:custGeom>
              <a:avLst/>
              <a:gdLst>
                <a:gd name="T0" fmla="*/ 113 w 113"/>
                <a:gd name="T1" fmla="*/ 0 h 341"/>
                <a:gd name="T2" fmla="*/ 0 w 113"/>
                <a:gd name="T3" fmla="*/ 0 h 341"/>
                <a:gd name="T4" fmla="*/ 0 w 113"/>
                <a:gd name="T5" fmla="*/ 341 h 341"/>
                <a:gd name="T6" fmla="*/ 113 w 113"/>
                <a:gd name="T7" fmla="*/ 341 h 341"/>
                <a:gd name="T8" fmla="*/ 113 w 113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1">
                  <a:moveTo>
                    <a:pt x="113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E47F6362-EFE4-4E54-A8A4-C50FDC801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158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4 w 227"/>
                <a:gd name="T7" fmla="*/ 227 h 227"/>
                <a:gd name="T8" fmla="*/ 114 w 227"/>
                <a:gd name="T9" fmla="*/ 113 h 227"/>
                <a:gd name="T10" fmla="*/ 0 w 227"/>
                <a:gd name="T11" fmla="*/ 113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Rectangle 27">
              <a:extLst>
                <a:ext uri="{FF2B5EF4-FFF2-40B4-BE49-F238E27FC236}">
                  <a16:creationId xmlns:a16="http://schemas.microsoft.com/office/drawing/2014/main" id="{580A726E-8D3F-48AE-A325-8BC57890A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931"/>
              <a:ext cx="11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7E6A0759-E4D1-4A67-BDCC-553C6ED9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498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3C773FAA-BB18-453C-960B-2CBE05E00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4612"/>
              <a:ext cx="567" cy="907"/>
            </a:xfrm>
            <a:custGeom>
              <a:avLst/>
              <a:gdLst>
                <a:gd name="T0" fmla="*/ 227 w 567"/>
                <a:gd name="T1" fmla="*/ 907 h 907"/>
                <a:gd name="T2" fmla="*/ 340 w 567"/>
                <a:gd name="T3" fmla="*/ 907 h 907"/>
                <a:gd name="T4" fmla="*/ 454 w 567"/>
                <a:gd name="T5" fmla="*/ 907 h 907"/>
                <a:gd name="T6" fmla="*/ 454 w 567"/>
                <a:gd name="T7" fmla="*/ 453 h 907"/>
                <a:gd name="T8" fmla="*/ 567 w 567"/>
                <a:gd name="T9" fmla="*/ 453 h 907"/>
                <a:gd name="T10" fmla="*/ 567 w 567"/>
                <a:gd name="T11" fmla="*/ 226 h 907"/>
                <a:gd name="T12" fmla="*/ 454 w 567"/>
                <a:gd name="T13" fmla="*/ 226 h 907"/>
                <a:gd name="T14" fmla="*/ 454 w 567"/>
                <a:gd name="T15" fmla="*/ 0 h 907"/>
                <a:gd name="T16" fmla="*/ 340 w 567"/>
                <a:gd name="T17" fmla="*/ 0 h 907"/>
                <a:gd name="T18" fmla="*/ 340 w 567"/>
                <a:gd name="T19" fmla="*/ 113 h 907"/>
                <a:gd name="T20" fmla="*/ 227 w 567"/>
                <a:gd name="T21" fmla="*/ 113 h 907"/>
                <a:gd name="T22" fmla="*/ 227 w 567"/>
                <a:gd name="T23" fmla="*/ 226 h 907"/>
                <a:gd name="T24" fmla="*/ 340 w 567"/>
                <a:gd name="T25" fmla="*/ 226 h 907"/>
                <a:gd name="T26" fmla="*/ 340 w 567"/>
                <a:gd name="T27" fmla="*/ 453 h 907"/>
                <a:gd name="T28" fmla="*/ 227 w 567"/>
                <a:gd name="T29" fmla="*/ 453 h 907"/>
                <a:gd name="T30" fmla="*/ 227 w 567"/>
                <a:gd name="T31" fmla="*/ 226 h 907"/>
                <a:gd name="T32" fmla="*/ 0 w 567"/>
                <a:gd name="T33" fmla="*/ 226 h 907"/>
                <a:gd name="T34" fmla="*/ 0 w 567"/>
                <a:gd name="T35" fmla="*/ 453 h 907"/>
                <a:gd name="T36" fmla="*/ 113 w 567"/>
                <a:gd name="T37" fmla="*/ 453 h 907"/>
                <a:gd name="T38" fmla="*/ 113 w 567"/>
                <a:gd name="T39" fmla="*/ 567 h 907"/>
                <a:gd name="T40" fmla="*/ 340 w 567"/>
                <a:gd name="T41" fmla="*/ 567 h 907"/>
                <a:gd name="T42" fmla="*/ 340 w 567"/>
                <a:gd name="T43" fmla="*/ 680 h 907"/>
                <a:gd name="T44" fmla="*/ 227 w 567"/>
                <a:gd name="T45" fmla="*/ 680 h 907"/>
                <a:gd name="T46" fmla="*/ 227 w 567"/>
                <a:gd name="T4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907">
                  <a:moveTo>
                    <a:pt x="227" y="907"/>
                  </a:moveTo>
                  <a:lnTo>
                    <a:pt x="340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254B9CD4-0667-451A-83EC-71F06F883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158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340 w 340"/>
                <a:gd name="T3" fmla="*/ 0 h 340"/>
                <a:gd name="T4" fmla="*/ 340 w 340"/>
                <a:gd name="T5" fmla="*/ 113 h 340"/>
                <a:gd name="T6" fmla="*/ 227 w 340"/>
                <a:gd name="T7" fmla="*/ 113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5BB0EF8C-556D-4107-A1A8-EADC7BC2E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385"/>
              <a:ext cx="1134" cy="794"/>
            </a:xfrm>
            <a:custGeom>
              <a:avLst/>
              <a:gdLst>
                <a:gd name="T0" fmla="*/ 113 w 1134"/>
                <a:gd name="T1" fmla="*/ 113 h 794"/>
                <a:gd name="T2" fmla="*/ 113 w 1134"/>
                <a:gd name="T3" fmla="*/ 227 h 794"/>
                <a:gd name="T4" fmla="*/ 0 w 1134"/>
                <a:gd name="T5" fmla="*/ 227 h 794"/>
                <a:gd name="T6" fmla="*/ 0 w 1134"/>
                <a:gd name="T7" fmla="*/ 453 h 794"/>
                <a:gd name="T8" fmla="*/ 227 w 1134"/>
                <a:gd name="T9" fmla="*/ 453 h 794"/>
                <a:gd name="T10" fmla="*/ 227 w 1134"/>
                <a:gd name="T11" fmla="*/ 567 h 794"/>
                <a:gd name="T12" fmla="*/ 113 w 1134"/>
                <a:gd name="T13" fmla="*/ 567 h 794"/>
                <a:gd name="T14" fmla="*/ 113 w 1134"/>
                <a:gd name="T15" fmla="*/ 680 h 794"/>
                <a:gd name="T16" fmla="*/ 227 w 1134"/>
                <a:gd name="T17" fmla="*/ 680 h 794"/>
                <a:gd name="T18" fmla="*/ 227 w 1134"/>
                <a:gd name="T19" fmla="*/ 794 h 794"/>
                <a:gd name="T20" fmla="*/ 340 w 1134"/>
                <a:gd name="T21" fmla="*/ 794 h 794"/>
                <a:gd name="T22" fmla="*/ 340 w 1134"/>
                <a:gd name="T23" fmla="*/ 680 h 794"/>
                <a:gd name="T24" fmla="*/ 794 w 1134"/>
                <a:gd name="T25" fmla="*/ 680 h 794"/>
                <a:gd name="T26" fmla="*/ 794 w 1134"/>
                <a:gd name="T27" fmla="*/ 567 h 794"/>
                <a:gd name="T28" fmla="*/ 1134 w 1134"/>
                <a:gd name="T29" fmla="*/ 567 h 794"/>
                <a:gd name="T30" fmla="*/ 1134 w 1134"/>
                <a:gd name="T31" fmla="*/ 0 h 794"/>
                <a:gd name="T32" fmla="*/ 1021 w 1134"/>
                <a:gd name="T33" fmla="*/ 0 h 794"/>
                <a:gd name="T34" fmla="*/ 1021 w 1134"/>
                <a:gd name="T35" fmla="*/ 113 h 794"/>
                <a:gd name="T36" fmla="*/ 794 w 1134"/>
                <a:gd name="T37" fmla="*/ 113 h 794"/>
                <a:gd name="T38" fmla="*/ 794 w 1134"/>
                <a:gd name="T39" fmla="*/ 227 h 794"/>
                <a:gd name="T40" fmla="*/ 680 w 1134"/>
                <a:gd name="T41" fmla="*/ 227 h 794"/>
                <a:gd name="T42" fmla="*/ 680 w 1134"/>
                <a:gd name="T43" fmla="*/ 113 h 794"/>
                <a:gd name="T44" fmla="*/ 113 w 1134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794">
                  <a:moveTo>
                    <a:pt x="113" y="11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134" y="56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4F463F5E-C74B-4F9F-979A-049E1F537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612"/>
              <a:ext cx="454" cy="453"/>
            </a:xfrm>
            <a:custGeom>
              <a:avLst/>
              <a:gdLst>
                <a:gd name="T0" fmla="*/ 0 w 454"/>
                <a:gd name="T1" fmla="*/ 226 h 453"/>
                <a:gd name="T2" fmla="*/ 340 w 454"/>
                <a:gd name="T3" fmla="*/ 226 h 453"/>
                <a:gd name="T4" fmla="*/ 340 w 454"/>
                <a:gd name="T5" fmla="*/ 0 h 453"/>
                <a:gd name="T6" fmla="*/ 454 w 454"/>
                <a:gd name="T7" fmla="*/ 0 h 453"/>
                <a:gd name="T8" fmla="*/ 454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0 w 454"/>
                <a:gd name="T15" fmla="*/ 340 h 453"/>
                <a:gd name="T16" fmla="*/ 0 w 454"/>
                <a:gd name="T17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0" y="226"/>
                  </a:moveTo>
                  <a:lnTo>
                    <a:pt x="340" y="226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9EAB6122-69F7-4D3D-9A00-24CAD77F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797"/>
              <a:ext cx="1360" cy="1928"/>
            </a:xfrm>
            <a:custGeom>
              <a:avLst/>
              <a:gdLst>
                <a:gd name="T0" fmla="*/ 680 w 1360"/>
                <a:gd name="T1" fmla="*/ 1928 h 1928"/>
                <a:gd name="T2" fmla="*/ 793 w 1360"/>
                <a:gd name="T3" fmla="*/ 1928 h 1928"/>
                <a:gd name="T4" fmla="*/ 793 w 1360"/>
                <a:gd name="T5" fmla="*/ 1815 h 1928"/>
                <a:gd name="T6" fmla="*/ 907 w 1360"/>
                <a:gd name="T7" fmla="*/ 1815 h 1928"/>
                <a:gd name="T8" fmla="*/ 907 w 1360"/>
                <a:gd name="T9" fmla="*/ 1701 h 1928"/>
                <a:gd name="T10" fmla="*/ 1020 w 1360"/>
                <a:gd name="T11" fmla="*/ 1701 h 1928"/>
                <a:gd name="T12" fmla="*/ 1020 w 1360"/>
                <a:gd name="T13" fmla="*/ 1815 h 1928"/>
                <a:gd name="T14" fmla="*/ 1134 w 1360"/>
                <a:gd name="T15" fmla="*/ 1815 h 1928"/>
                <a:gd name="T16" fmla="*/ 1134 w 1360"/>
                <a:gd name="T17" fmla="*/ 1474 h 1928"/>
                <a:gd name="T18" fmla="*/ 1020 w 1360"/>
                <a:gd name="T19" fmla="*/ 1474 h 1928"/>
                <a:gd name="T20" fmla="*/ 1020 w 1360"/>
                <a:gd name="T21" fmla="*/ 1361 h 1928"/>
                <a:gd name="T22" fmla="*/ 793 w 1360"/>
                <a:gd name="T23" fmla="*/ 1361 h 1928"/>
                <a:gd name="T24" fmla="*/ 793 w 1360"/>
                <a:gd name="T25" fmla="*/ 1248 h 1928"/>
                <a:gd name="T26" fmla="*/ 907 w 1360"/>
                <a:gd name="T27" fmla="*/ 1248 h 1928"/>
                <a:gd name="T28" fmla="*/ 907 w 1360"/>
                <a:gd name="T29" fmla="*/ 1134 h 1928"/>
                <a:gd name="T30" fmla="*/ 1360 w 1360"/>
                <a:gd name="T31" fmla="*/ 1134 h 1928"/>
                <a:gd name="T32" fmla="*/ 1360 w 1360"/>
                <a:gd name="T33" fmla="*/ 681 h 1928"/>
                <a:gd name="T34" fmla="*/ 1247 w 1360"/>
                <a:gd name="T35" fmla="*/ 681 h 1928"/>
                <a:gd name="T36" fmla="*/ 1247 w 1360"/>
                <a:gd name="T37" fmla="*/ 567 h 1928"/>
                <a:gd name="T38" fmla="*/ 1134 w 1360"/>
                <a:gd name="T39" fmla="*/ 567 h 1928"/>
                <a:gd name="T40" fmla="*/ 1134 w 1360"/>
                <a:gd name="T41" fmla="*/ 454 h 1928"/>
                <a:gd name="T42" fmla="*/ 1247 w 1360"/>
                <a:gd name="T43" fmla="*/ 454 h 1928"/>
                <a:gd name="T44" fmla="*/ 1247 w 1360"/>
                <a:gd name="T45" fmla="*/ 114 h 1928"/>
                <a:gd name="T46" fmla="*/ 1020 w 1360"/>
                <a:gd name="T47" fmla="*/ 114 h 1928"/>
                <a:gd name="T48" fmla="*/ 1020 w 1360"/>
                <a:gd name="T49" fmla="*/ 0 h 1928"/>
                <a:gd name="T50" fmla="*/ 793 w 1360"/>
                <a:gd name="T51" fmla="*/ 0 h 1928"/>
                <a:gd name="T52" fmla="*/ 793 w 1360"/>
                <a:gd name="T53" fmla="*/ 227 h 1928"/>
                <a:gd name="T54" fmla="*/ 680 w 1360"/>
                <a:gd name="T55" fmla="*/ 227 h 1928"/>
                <a:gd name="T56" fmla="*/ 680 w 1360"/>
                <a:gd name="T57" fmla="*/ 340 h 1928"/>
                <a:gd name="T58" fmla="*/ 453 w 1360"/>
                <a:gd name="T59" fmla="*/ 340 h 1928"/>
                <a:gd name="T60" fmla="*/ 453 w 1360"/>
                <a:gd name="T61" fmla="*/ 454 h 1928"/>
                <a:gd name="T62" fmla="*/ 340 w 1360"/>
                <a:gd name="T63" fmla="*/ 454 h 1928"/>
                <a:gd name="T64" fmla="*/ 340 w 1360"/>
                <a:gd name="T65" fmla="*/ 567 h 1928"/>
                <a:gd name="T66" fmla="*/ 226 w 1360"/>
                <a:gd name="T67" fmla="*/ 567 h 1928"/>
                <a:gd name="T68" fmla="*/ 226 w 1360"/>
                <a:gd name="T69" fmla="*/ 681 h 1928"/>
                <a:gd name="T70" fmla="*/ 0 w 1360"/>
                <a:gd name="T71" fmla="*/ 681 h 1928"/>
                <a:gd name="T72" fmla="*/ 0 w 1360"/>
                <a:gd name="T73" fmla="*/ 1021 h 1928"/>
                <a:gd name="T74" fmla="*/ 226 w 1360"/>
                <a:gd name="T75" fmla="*/ 1021 h 1928"/>
                <a:gd name="T76" fmla="*/ 226 w 1360"/>
                <a:gd name="T77" fmla="*/ 1474 h 1928"/>
                <a:gd name="T78" fmla="*/ 0 w 1360"/>
                <a:gd name="T79" fmla="*/ 1474 h 1928"/>
                <a:gd name="T80" fmla="*/ 0 w 1360"/>
                <a:gd name="T81" fmla="*/ 1701 h 1928"/>
                <a:gd name="T82" fmla="*/ 226 w 1360"/>
                <a:gd name="T83" fmla="*/ 1701 h 1928"/>
                <a:gd name="T84" fmla="*/ 226 w 1360"/>
                <a:gd name="T85" fmla="*/ 1815 h 1928"/>
                <a:gd name="T86" fmla="*/ 340 w 1360"/>
                <a:gd name="T87" fmla="*/ 1815 h 1928"/>
                <a:gd name="T88" fmla="*/ 340 w 1360"/>
                <a:gd name="T89" fmla="*/ 1701 h 1928"/>
                <a:gd name="T90" fmla="*/ 567 w 1360"/>
                <a:gd name="T91" fmla="*/ 1701 h 1928"/>
                <a:gd name="T92" fmla="*/ 567 w 1360"/>
                <a:gd name="T93" fmla="*/ 1588 h 1928"/>
                <a:gd name="T94" fmla="*/ 680 w 1360"/>
                <a:gd name="T95" fmla="*/ 1588 h 1928"/>
                <a:gd name="T96" fmla="*/ 680 w 1360"/>
                <a:gd name="T9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1928">
                  <a:moveTo>
                    <a:pt x="680" y="1928"/>
                  </a:moveTo>
                  <a:lnTo>
                    <a:pt x="793" y="1928"/>
                  </a:lnTo>
                  <a:lnTo>
                    <a:pt x="793" y="1815"/>
                  </a:lnTo>
                  <a:lnTo>
                    <a:pt x="907" y="1815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361"/>
                  </a:lnTo>
                  <a:lnTo>
                    <a:pt x="793" y="1361"/>
                  </a:lnTo>
                  <a:lnTo>
                    <a:pt x="793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1360" y="1134"/>
                  </a:lnTo>
                  <a:lnTo>
                    <a:pt x="1360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0" y="681"/>
                  </a:lnTo>
                  <a:lnTo>
                    <a:pt x="0" y="1021"/>
                  </a:lnTo>
                  <a:lnTo>
                    <a:pt x="226" y="1021"/>
                  </a:lnTo>
                  <a:lnTo>
                    <a:pt x="226" y="1474"/>
                  </a:lnTo>
                  <a:lnTo>
                    <a:pt x="0" y="1474"/>
                  </a:lnTo>
                  <a:lnTo>
                    <a:pt x="0" y="1701"/>
                  </a:lnTo>
                  <a:lnTo>
                    <a:pt x="226" y="1701"/>
                  </a:lnTo>
                  <a:lnTo>
                    <a:pt x="226" y="1815"/>
                  </a:lnTo>
                  <a:lnTo>
                    <a:pt x="340" y="1815"/>
                  </a:lnTo>
                  <a:lnTo>
                    <a:pt x="34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680" y="1588"/>
                  </a:lnTo>
                  <a:lnTo>
                    <a:pt x="680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56ED8F66-F18D-40B7-A9A5-FAC0162BD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931"/>
              <a:ext cx="1021" cy="681"/>
            </a:xfrm>
            <a:custGeom>
              <a:avLst/>
              <a:gdLst>
                <a:gd name="T0" fmla="*/ 567 w 1021"/>
                <a:gd name="T1" fmla="*/ 0 h 681"/>
                <a:gd name="T2" fmla="*/ 567 w 1021"/>
                <a:gd name="T3" fmla="*/ 114 h 681"/>
                <a:gd name="T4" fmla="*/ 681 w 1021"/>
                <a:gd name="T5" fmla="*/ 114 h 681"/>
                <a:gd name="T6" fmla="*/ 681 w 1021"/>
                <a:gd name="T7" fmla="*/ 227 h 681"/>
                <a:gd name="T8" fmla="*/ 794 w 1021"/>
                <a:gd name="T9" fmla="*/ 227 h 681"/>
                <a:gd name="T10" fmla="*/ 794 w 1021"/>
                <a:gd name="T11" fmla="*/ 340 h 681"/>
                <a:gd name="T12" fmla="*/ 1021 w 1021"/>
                <a:gd name="T13" fmla="*/ 340 h 681"/>
                <a:gd name="T14" fmla="*/ 1021 w 1021"/>
                <a:gd name="T15" fmla="*/ 454 h 681"/>
                <a:gd name="T16" fmla="*/ 681 w 1021"/>
                <a:gd name="T17" fmla="*/ 454 h 681"/>
                <a:gd name="T18" fmla="*/ 681 w 1021"/>
                <a:gd name="T19" fmla="*/ 567 h 681"/>
                <a:gd name="T20" fmla="*/ 454 w 1021"/>
                <a:gd name="T21" fmla="*/ 567 h 681"/>
                <a:gd name="T22" fmla="*/ 454 w 1021"/>
                <a:gd name="T23" fmla="*/ 681 h 681"/>
                <a:gd name="T24" fmla="*/ 341 w 1021"/>
                <a:gd name="T25" fmla="*/ 681 h 681"/>
                <a:gd name="T26" fmla="*/ 341 w 1021"/>
                <a:gd name="T27" fmla="*/ 340 h 681"/>
                <a:gd name="T28" fmla="*/ 227 w 1021"/>
                <a:gd name="T29" fmla="*/ 340 h 681"/>
                <a:gd name="T30" fmla="*/ 227 w 1021"/>
                <a:gd name="T31" fmla="*/ 227 h 681"/>
                <a:gd name="T32" fmla="*/ 0 w 1021"/>
                <a:gd name="T33" fmla="*/ 227 h 681"/>
                <a:gd name="T34" fmla="*/ 0 w 1021"/>
                <a:gd name="T35" fmla="*/ 114 h 681"/>
                <a:gd name="T36" fmla="*/ 114 w 1021"/>
                <a:gd name="T37" fmla="*/ 114 h 681"/>
                <a:gd name="T38" fmla="*/ 114 w 1021"/>
                <a:gd name="T39" fmla="*/ 0 h 681"/>
                <a:gd name="T40" fmla="*/ 567 w 1021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681">
                  <a:moveTo>
                    <a:pt x="567" y="0"/>
                  </a:move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8DE88EAB-4A37-4C8E-9FA4-CCC183C2C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1248" cy="1701"/>
            </a:xfrm>
            <a:custGeom>
              <a:avLst/>
              <a:gdLst>
                <a:gd name="T0" fmla="*/ 1134 w 1248"/>
                <a:gd name="T1" fmla="*/ 1474 h 1701"/>
                <a:gd name="T2" fmla="*/ 1134 w 1248"/>
                <a:gd name="T3" fmla="*/ 1020 h 1701"/>
                <a:gd name="T4" fmla="*/ 1248 w 1248"/>
                <a:gd name="T5" fmla="*/ 1020 h 1701"/>
                <a:gd name="T6" fmla="*/ 1248 w 1248"/>
                <a:gd name="T7" fmla="*/ 794 h 1701"/>
                <a:gd name="T8" fmla="*/ 1134 w 1248"/>
                <a:gd name="T9" fmla="*/ 794 h 1701"/>
                <a:gd name="T10" fmla="*/ 1134 w 1248"/>
                <a:gd name="T11" fmla="*/ 567 h 1701"/>
                <a:gd name="T12" fmla="*/ 1021 w 1248"/>
                <a:gd name="T13" fmla="*/ 567 h 1701"/>
                <a:gd name="T14" fmla="*/ 1021 w 1248"/>
                <a:gd name="T15" fmla="*/ 453 h 1701"/>
                <a:gd name="T16" fmla="*/ 1134 w 1248"/>
                <a:gd name="T17" fmla="*/ 453 h 1701"/>
                <a:gd name="T18" fmla="*/ 1134 w 1248"/>
                <a:gd name="T19" fmla="*/ 227 h 1701"/>
                <a:gd name="T20" fmla="*/ 794 w 1248"/>
                <a:gd name="T21" fmla="*/ 227 h 1701"/>
                <a:gd name="T22" fmla="*/ 794 w 1248"/>
                <a:gd name="T23" fmla="*/ 0 h 1701"/>
                <a:gd name="T24" fmla="*/ 567 w 1248"/>
                <a:gd name="T25" fmla="*/ 0 h 1701"/>
                <a:gd name="T26" fmla="*/ 341 w 1248"/>
                <a:gd name="T27" fmla="*/ 0 h 1701"/>
                <a:gd name="T28" fmla="*/ 341 w 1248"/>
                <a:gd name="T29" fmla="*/ 113 h 1701"/>
                <a:gd name="T30" fmla="*/ 227 w 1248"/>
                <a:gd name="T31" fmla="*/ 113 h 1701"/>
                <a:gd name="T32" fmla="*/ 227 w 1248"/>
                <a:gd name="T33" fmla="*/ 227 h 1701"/>
                <a:gd name="T34" fmla="*/ 0 w 1248"/>
                <a:gd name="T35" fmla="*/ 227 h 1701"/>
                <a:gd name="T36" fmla="*/ 0 w 1248"/>
                <a:gd name="T37" fmla="*/ 340 h 1701"/>
                <a:gd name="T38" fmla="*/ 114 w 1248"/>
                <a:gd name="T39" fmla="*/ 340 h 1701"/>
                <a:gd name="T40" fmla="*/ 114 w 1248"/>
                <a:gd name="T41" fmla="*/ 567 h 1701"/>
                <a:gd name="T42" fmla="*/ 227 w 1248"/>
                <a:gd name="T43" fmla="*/ 567 h 1701"/>
                <a:gd name="T44" fmla="*/ 227 w 1248"/>
                <a:gd name="T45" fmla="*/ 907 h 1701"/>
                <a:gd name="T46" fmla="*/ 341 w 1248"/>
                <a:gd name="T47" fmla="*/ 907 h 1701"/>
                <a:gd name="T48" fmla="*/ 341 w 1248"/>
                <a:gd name="T49" fmla="*/ 1020 h 1701"/>
                <a:gd name="T50" fmla="*/ 227 w 1248"/>
                <a:gd name="T51" fmla="*/ 1020 h 1701"/>
                <a:gd name="T52" fmla="*/ 227 w 1248"/>
                <a:gd name="T53" fmla="*/ 1361 h 1701"/>
                <a:gd name="T54" fmla="*/ 114 w 1248"/>
                <a:gd name="T55" fmla="*/ 1361 h 1701"/>
                <a:gd name="T56" fmla="*/ 114 w 1248"/>
                <a:gd name="T57" fmla="*/ 1587 h 1701"/>
                <a:gd name="T58" fmla="*/ 227 w 1248"/>
                <a:gd name="T59" fmla="*/ 1587 h 1701"/>
                <a:gd name="T60" fmla="*/ 227 w 1248"/>
                <a:gd name="T61" fmla="*/ 1474 h 1701"/>
                <a:gd name="T62" fmla="*/ 341 w 1248"/>
                <a:gd name="T63" fmla="*/ 1474 h 1701"/>
                <a:gd name="T64" fmla="*/ 341 w 1248"/>
                <a:gd name="T65" fmla="*/ 1361 h 1701"/>
                <a:gd name="T66" fmla="*/ 681 w 1248"/>
                <a:gd name="T67" fmla="*/ 1361 h 1701"/>
                <a:gd name="T68" fmla="*/ 681 w 1248"/>
                <a:gd name="T69" fmla="*/ 1701 h 1701"/>
                <a:gd name="T70" fmla="*/ 794 w 1248"/>
                <a:gd name="T71" fmla="*/ 1701 h 1701"/>
                <a:gd name="T72" fmla="*/ 794 w 1248"/>
                <a:gd name="T73" fmla="*/ 1587 h 1701"/>
                <a:gd name="T74" fmla="*/ 1021 w 1248"/>
                <a:gd name="T75" fmla="*/ 1587 h 1701"/>
                <a:gd name="T76" fmla="*/ 1021 w 1248"/>
                <a:gd name="T77" fmla="*/ 1474 h 1701"/>
                <a:gd name="T78" fmla="*/ 1134 w 1248"/>
                <a:gd name="T79" fmla="*/ 147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701">
                  <a:moveTo>
                    <a:pt x="1134" y="1474"/>
                  </a:moveTo>
                  <a:lnTo>
                    <a:pt x="1134" y="1020"/>
                  </a:lnTo>
                  <a:lnTo>
                    <a:pt x="1248" y="1020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361"/>
                  </a:lnTo>
                  <a:lnTo>
                    <a:pt x="114" y="1361"/>
                  </a:lnTo>
                  <a:lnTo>
                    <a:pt x="114" y="1587"/>
                  </a:lnTo>
                  <a:lnTo>
                    <a:pt x="227" y="1587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1021" y="1587"/>
                  </a:lnTo>
                  <a:lnTo>
                    <a:pt x="1021" y="1474"/>
                  </a:lnTo>
                  <a:lnTo>
                    <a:pt x="113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E76D289B-9A91-43D8-A18B-DE30F9645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457"/>
              <a:ext cx="1247" cy="794"/>
            </a:xfrm>
            <a:custGeom>
              <a:avLst/>
              <a:gdLst>
                <a:gd name="T0" fmla="*/ 0 w 1247"/>
                <a:gd name="T1" fmla="*/ 567 h 794"/>
                <a:gd name="T2" fmla="*/ 0 w 1247"/>
                <a:gd name="T3" fmla="*/ 0 h 794"/>
                <a:gd name="T4" fmla="*/ 227 w 1247"/>
                <a:gd name="T5" fmla="*/ 0 h 794"/>
                <a:gd name="T6" fmla="*/ 227 w 1247"/>
                <a:gd name="T7" fmla="*/ 113 h 794"/>
                <a:gd name="T8" fmla="*/ 454 w 1247"/>
                <a:gd name="T9" fmla="*/ 113 h 794"/>
                <a:gd name="T10" fmla="*/ 454 w 1247"/>
                <a:gd name="T11" fmla="*/ 0 h 794"/>
                <a:gd name="T12" fmla="*/ 680 w 1247"/>
                <a:gd name="T13" fmla="*/ 0 h 794"/>
                <a:gd name="T14" fmla="*/ 680 w 1247"/>
                <a:gd name="T15" fmla="*/ 113 h 794"/>
                <a:gd name="T16" fmla="*/ 1021 w 1247"/>
                <a:gd name="T17" fmla="*/ 113 h 794"/>
                <a:gd name="T18" fmla="*/ 1021 w 1247"/>
                <a:gd name="T19" fmla="*/ 227 h 794"/>
                <a:gd name="T20" fmla="*/ 1247 w 1247"/>
                <a:gd name="T21" fmla="*/ 227 h 794"/>
                <a:gd name="T22" fmla="*/ 1247 w 1247"/>
                <a:gd name="T23" fmla="*/ 567 h 794"/>
                <a:gd name="T24" fmla="*/ 1134 w 1247"/>
                <a:gd name="T25" fmla="*/ 567 h 794"/>
                <a:gd name="T26" fmla="*/ 1134 w 1247"/>
                <a:gd name="T27" fmla="*/ 794 h 794"/>
                <a:gd name="T28" fmla="*/ 907 w 1247"/>
                <a:gd name="T29" fmla="*/ 794 h 794"/>
                <a:gd name="T30" fmla="*/ 907 w 1247"/>
                <a:gd name="T31" fmla="*/ 680 h 794"/>
                <a:gd name="T32" fmla="*/ 680 w 1247"/>
                <a:gd name="T33" fmla="*/ 680 h 794"/>
                <a:gd name="T34" fmla="*/ 680 w 1247"/>
                <a:gd name="T35" fmla="*/ 794 h 794"/>
                <a:gd name="T36" fmla="*/ 454 w 1247"/>
                <a:gd name="T37" fmla="*/ 794 h 794"/>
                <a:gd name="T38" fmla="*/ 454 w 1247"/>
                <a:gd name="T39" fmla="*/ 680 h 794"/>
                <a:gd name="T40" fmla="*/ 340 w 1247"/>
                <a:gd name="T41" fmla="*/ 680 h 794"/>
                <a:gd name="T42" fmla="*/ 340 w 1247"/>
                <a:gd name="T43" fmla="*/ 567 h 794"/>
                <a:gd name="T44" fmla="*/ 0 w 1247"/>
                <a:gd name="T45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794">
                  <a:moveTo>
                    <a:pt x="0" y="56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DD20EBF6-7CD9-41E2-B6A1-0C180D93F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117"/>
              <a:ext cx="794" cy="1134"/>
            </a:xfrm>
            <a:custGeom>
              <a:avLst/>
              <a:gdLst>
                <a:gd name="T0" fmla="*/ 0 w 794"/>
                <a:gd name="T1" fmla="*/ 453 h 1134"/>
                <a:gd name="T2" fmla="*/ 0 w 794"/>
                <a:gd name="T3" fmla="*/ 340 h 1134"/>
                <a:gd name="T4" fmla="*/ 114 w 794"/>
                <a:gd name="T5" fmla="*/ 340 h 1134"/>
                <a:gd name="T6" fmla="*/ 114 w 794"/>
                <a:gd name="T7" fmla="*/ 0 h 1134"/>
                <a:gd name="T8" fmla="*/ 340 w 794"/>
                <a:gd name="T9" fmla="*/ 0 h 1134"/>
                <a:gd name="T10" fmla="*/ 340 w 794"/>
                <a:gd name="T11" fmla="*/ 113 h 1134"/>
                <a:gd name="T12" fmla="*/ 454 w 794"/>
                <a:gd name="T13" fmla="*/ 113 h 1134"/>
                <a:gd name="T14" fmla="*/ 454 w 794"/>
                <a:gd name="T15" fmla="*/ 227 h 1134"/>
                <a:gd name="T16" fmla="*/ 567 w 794"/>
                <a:gd name="T17" fmla="*/ 227 h 1134"/>
                <a:gd name="T18" fmla="*/ 567 w 794"/>
                <a:gd name="T19" fmla="*/ 340 h 1134"/>
                <a:gd name="T20" fmla="*/ 454 w 794"/>
                <a:gd name="T21" fmla="*/ 340 h 1134"/>
                <a:gd name="T22" fmla="*/ 454 w 794"/>
                <a:gd name="T23" fmla="*/ 453 h 1134"/>
                <a:gd name="T24" fmla="*/ 567 w 794"/>
                <a:gd name="T25" fmla="*/ 453 h 1134"/>
                <a:gd name="T26" fmla="*/ 567 w 794"/>
                <a:gd name="T27" fmla="*/ 567 h 1134"/>
                <a:gd name="T28" fmla="*/ 681 w 794"/>
                <a:gd name="T29" fmla="*/ 567 h 1134"/>
                <a:gd name="T30" fmla="*/ 681 w 794"/>
                <a:gd name="T31" fmla="*/ 794 h 1134"/>
                <a:gd name="T32" fmla="*/ 794 w 794"/>
                <a:gd name="T33" fmla="*/ 794 h 1134"/>
                <a:gd name="T34" fmla="*/ 794 w 794"/>
                <a:gd name="T35" fmla="*/ 907 h 1134"/>
                <a:gd name="T36" fmla="*/ 794 w 794"/>
                <a:gd name="T37" fmla="*/ 1020 h 1134"/>
                <a:gd name="T38" fmla="*/ 794 w 794"/>
                <a:gd name="T39" fmla="*/ 1134 h 1134"/>
                <a:gd name="T40" fmla="*/ 340 w 794"/>
                <a:gd name="T41" fmla="*/ 1134 h 1134"/>
                <a:gd name="T42" fmla="*/ 340 w 794"/>
                <a:gd name="T43" fmla="*/ 567 h 1134"/>
                <a:gd name="T44" fmla="*/ 114 w 794"/>
                <a:gd name="T45" fmla="*/ 567 h 1134"/>
                <a:gd name="T46" fmla="*/ 114 w 794"/>
                <a:gd name="T47" fmla="*/ 453 h 1134"/>
                <a:gd name="T48" fmla="*/ 0 w 794"/>
                <a:gd name="T49" fmla="*/ 45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134">
                  <a:moveTo>
                    <a:pt x="0" y="45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340" y="1134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01F4F5FC-363B-4A0E-A8CF-D1FEB4650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024"/>
              <a:ext cx="794" cy="1021"/>
            </a:xfrm>
            <a:custGeom>
              <a:avLst/>
              <a:gdLst>
                <a:gd name="T0" fmla="*/ 340 w 794"/>
                <a:gd name="T1" fmla="*/ 0 h 1021"/>
                <a:gd name="T2" fmla="*/ 340 w 794"/>
                <a:gd name="T3" fmla="*/ 227 h 1021"/>
                <a:gd name="T4" fmla="*/ 113 w 794"/>
                <a:gd name="T5" fmla="*/ 227 h 1021"/>
                <a:gd name="T6" fmla="*/ 113 w 794"/>
                <a:gd name="T7" fmla="*/ 340 h 1021"/>
                <a:gd name="T8" fmla="*/ 0 w 794"/>
                <a:gd name="T9" fmla="*/ 340 h 1021"/>
                <a:gd name="T10" fmla="*/ 0 w 794"/>
                <a:gd name="T11" fmla="*/ 567 h 1021"/>
                <a:gd name="T12" fmla="*/ 340 w 794"/>
                <a:gd name="T13" fmla="*/ 567 h 1021"/>
                <a:gd name="T14" fmla="*/ 340 w 794"/>
                <a:gd name="T15" fmla="*/ 794 h 1021"/>
                <a:gd name="T16" fmla="*/ 453 w 794"/>
                <a:gd name="T17" fmla="*/ 794 h 1021"/>
                <a:gd name="T18" fmla="*/ 453 w 794"/>
                <a:gd name="T19" fmla="*/ 1021 h 1021"/>
                <a:gd name="T20" fmla="*/ 567 w 794"/>
                <a:gd name="T21" fmla="*/ 1021 h 1021"/>
                <a:gd name="T22" fmla="*/ 567 w 794"/>
                <a:gd name="T23" fmla="*/ 907 h 1021"/>
                <a:gd name="T24" fmla="*/ 794 w 794"/>
                <a:gd name="T25" fmla="*/ 907 h 1021"/>
                <a:gd name="T26" fmla="*/ 794 w 794"/>
                <a:gd name="T27" fmla="*/ 227 h 1021"/>
                <a:gd name="T28" fmla="*/ 453 w 794"/>
                <a:gd name="T29" fmla="*/ 227 h 1021"/>
                <a:gd name="T30" fmla="*/ 453 w 794"/>
                <a:gd name="T31" fmla="*/ 0 h 1021"/>
                <a:gd name="T32" fmla="*/ 340 w 794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021">
                  <a:moveTo>
                    <a:pt x="340" y="0"/>
                  </a:move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C39EAE5A-6FB5-44FE-A05D-3502A29AF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3024"/>
              <a:ext cx="1360" cy="1361"/>
            </a:xfrm>
            <a:custGeom>
              <a:avLst/>
              <a:gdLst>
                <a:gd name="T0" fmla="*/ 680 w 1360"/>
                <a:gd name="T1" fmla="*/ 1361 h 1361"/>
                <a:gd name="T2" fmla="*/ 1020 w 1360"/>
                <a:gd name="T3" fmla="*/ 1361 h 1361"/>
                <a:gd name="T4" fmla="*/ 1020 w 1360"/>
                <a:gd name="T5" fmla="*/ 1021 h 1361"/>
                <a:gd name="T6" fmla="*/ 1134 w 1360"/>
                <a:gd name="T7" fmla="*/ 1021 h 1361"/>
                <a:gd name="T8" fmla="*/ 1134 w 1360"/>
                <a:gd name="T9" fmla="*/ 1134 h 1361"/>
                <a:gd name="T10" fmla="*/ 1247 w 1360"/>
                <a:gd name="T11" fmla="*/ 1134 h 1361"/>
                <a:gd name="T12" fmla="*/ 1247 w 1360"/>
                <a:gd name="T13" fmla="*/ 1021 h 1361"/>
                <a:gd name="T14" fmla="*/ 1360 w 1360"/>
                <a:gd name="T15" fmla="*/ 1021 h 1361"/>
                <a:gd name="T16" fmla="*/ 1360 w 1360"/>
                <a:gd name="T17" fmla="*/ 794 h 1361"/>
                <a:gd name="T18" fmla="*/ 1247 w 1360"/>
                <a:gd name="T19" fmla="*/ 794 h 1361"/>
                <a:gd name="T20" fmla="*/ 1247 w 1360"/>
                <a:gd name="T21" fmla="*/ 567 h 1361"/>
                <a:gd name="T22" fmla="*/ 907 w 1360"/>
                <a:gd name="T23" fmla="*/ 567 h 1361"/>
                <a:gd name="T24" fmla="*/ 907 w 1360"/>
                <a:gd name="T25" fmla="*/ 340 h 1361"/>
                <a:gd name="T26" fmla="*/ 1020 w 1360"/>
                <a:gd name="T27" fmla="*/ 340 h 1361"/>
                <a:gd name="T28" fmla="*/ 1020 w 1360"/>
                <a:gd name="T29" fmla="*/ 113 h 1361"/>
                <a:gd name="T30" fmla="*/ 793 w 1360"/>
                <a:gd name="T31" fmla="*/ 113 h 1361"/>
                <a:gd name="T32" fmla="*/ 793 w 1360"/>
                <a:gd name="T33" fmla="*/ 227 h 1361"/>
                <a:gd name="T34" fmla="*/ 567 w 1360"/>
                <a:gd name="T35" fmla="*/ 227 h 1361"/>
                <a:gd name="T36" fmla="*/ 567 w 1360"/>
                <a:gd name="T37" fmla="*/ 113 h 1361"/>
                <a:gd name="T38" fmla="*/ 453 w 1360"/>
                <a:gd name="T39" fmla="*/ 113 h 1361"/>
                <a:gd name="T40" fmla="*/ 453 w 1360"/>
                <a:gd name="T41" fmla="*/ 0 h 1361"/>
                <a:gd name="T42" fmla="*/ 113 w 1360"/>
                <a:gd name="T43" fmla="*/ 0 h 1361"/>
                <a:gd name="T44" fmla="*/ 113 w 1360"/>
                <a:gd name="T45" fmla="*/ 227 h 1361"/>
                <a:gd name="T46" fmla="*/ 0 w 1360"/>
                <a:gd name="T47" fmla="*/ 227 h 1361"/>
                <a:gd name="T48" fmla="*/ 0 w 1360"/>
                <a:gd name="T49" fmla="*/ 340 h 1361"/>
                <a:gd name="T50" fmla="*/ 113 w 1360"/>
                <a:gd name="T51" fmla="*/ 340 h 1361"/>
                <a:gd name="T52" fmla="*/ 113 w 1360"/>
                <a:gd name="T53" fmla="*/ 454 h 1361"/>
                <a:gd name="T54" fmla="*/ 226 w 1360"/>
                <a:gd name="T55" fmla="*/ 454 h 1361"/>
                <a:gd name="T56" fmla="*/ 226 w 1360"/>
                <a:gd name="T57" fmla="*/ 1021 h 1361"/>
                <a:gd name="T58" fmla="*/ 340 w 1360"/>
                <a:gd name="T59" fmla="*/ 1021 h 1361"/>
                <a:gd name="T60" fmla="*/ 340 w 1360"/>
                <a:gd name="T61" fmla="*/ 1134 h 1361"/>
                <a:gd name="T62" fmla="*/ 453 w 1360"/>
                <a:gd name="T63" fmla="*/ 1134 h 1361"/>
                <a:gd name="T64" fmla="*/ 453 w 1360"/>
                <a:gd name="T65" fmla="*/ 1247 h 1361"/>
                <a:gd name="T66" fmla="*/ 680 w 1360"/>
                <a:gd name="T67" fmla="*/ 1247 h 1361"/>
                <a:gd name="T68" fmla="*/ 680 w 1360"/>
                <a:gd name="T6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680" y="1361"/>
                  </a:moveTo>
                  <a:lnTo>
                    <a:pt x="1020" y="1361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360" y="1021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793" y="113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680" y="1247"/>
                  </a:lnTo>
                  <a:lnTo>
                    <a:pt x="68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C62F9D80-A1C3-43CA-8F55-0900D5A5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498"/>
              <a:ext cx="227" cy="340"/>
            </a:xfrm>
            <a:custGeom>
              <a:avLst/>
              <a:gdLst>
                <a:gd name="T0" fmla="*/ 0 w 227"/>
                <a:gd name="T1" fmla="*/ 114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  <a:gd name="T14" fmla="*/ 0 w 227"/>
                <a:gd name="T15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19CE49CC-1E10-4CA4-AA01-9A41BF9BE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271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227 h 454"/>
                <a:gd name="T4" fmla="*/ 113 w 340"/>
                <a:gd name="T5" fmla="*/ 227 h 454"/>
                <a:gd name="T6" fmla="*/ 113 w 340"/>
                <a:gd name="T7" fmla="*/ 341 h 454"/>
                <a:gd name="T8" fmla="*/ 227 w 340"/>
                <a:gd name="T9" fmla="*/ 341 h 454"/>
                <a:gd name="T10" fmla="*/ 227 w 340"/>
                <a:gd name="T11" fmla="*/ 454 h 454"/>
                <a:gd name="T12" fmla="*/ 340 w 340"/>
                <a:gd name="T13" fmla="*/ 454 h 454"/>
                <a:gd name="T14" fmla="*/ 340 w 340"/>
                <a:gd name="T15" fmla="*/ 114 h 454"/>
                <a:gd name="T16" fmla="*/ 227 w 340"/>
                <a:gd name="T17" fmla="*/ 114 h 454"/>
                <a:gd name="T18" fmla="*/ 227 w 340"/>
                <a:gd name="T19" fmla="*/ 0 h 454"/>
                <a:gd name="T20" fmla="*/ 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B09955CF-5D6B-4FB1-BFF0-0D89C70BA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045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0 w 227"/>
                <a:gd name="T3" fmla="*/ 226 h 226"/>
                <a:gd name="T4" fmla="*/ 113 w 227"/>
                <a:gd name="T5" fmla="*/ 226 h 226"/>
                <a:gd name="T6" fmla="*/ 113 w 227"/>
                <a:gd name="T7" fmla="*/ 113 h 226"/>
                <a:gd name="T8" fmla="*/ 227 w 227"/>
                <a:gd name="T9" fmla="*/ 113 h 226"/>
                <a:gd name="T10" fmla="*/ 227 w 227"/>
                <a:gd name="T11" fmla="*/ 0 h 226"/>
                <a:gd name="T12" fmla="*/ 0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FD5138E0-993A-46B8-B580-C8ADF39CC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271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Rectangle 44">
              <a:extLst>
                <a:ext uri="{FF2B5EF4-FFF2-40B4-BE49-F238E27FC236}">
                  <a16:creationId xmlns:a16="http://schemas.microsoft.com/office/drawing/2014/main" id="{DFE44DE8-6137-4B11-A16B-48EA93F26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271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35140589-3EEC-404C-B784-1D3F2D776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344"/>
              <a:ext cx="1020" cy="1927"/>
            </a:xfrm>
            <a:custGeom>
              <a:avLst/>
              <a:gdLst>
                <a:gd name="T0" fmla="*/ 0 w 1020"/>
                <a:gd name="T1" fmla="*/ 1587 h 1927"/>
                <a:gd name="T2" fmla="*/ 113 w 1020"/>
                <a:gd name="T3" fmla="*/ 1587 h 1927"/>
                <a:gd name="T4" fmla="*/ 113 w 1020"/>
                <a:gd name="T5" fmla="*/ 1701 h 1927"/>
                <a:gd name="T6" fmla="*/ 226 w 1020"/>
                <a:gd name="T7" fmla="*/ 1701 h 1927"/>
                <a:gd name="T8" fmla="*/ 226 w 1020"/>
                <a:gd name="T9" fmla="*/ 1814 h 1927"/>
                <a:gd name="T10" fmla="*/ 567 w 1020"/>
                <a:gd name="T11" fmla="*/ 1814 h 1927"/>
                <a:gd name="T12" fmla="*/ 567 w 1020"/>
                <a:gd name="T13" fmla="*/ 1927 h 1927"/>
                <a:gd name="T14" fmla="*/ 680 w 1020"/>
                <a:gd name="T15" fmla="*/ 1927 h 1927"/>
                <a:gd name="T16" fmla="*/ 680 w 1020"/>
                <a:gd name="T17" fmla="*/ 1587 h 1927"/>
                <a:gd name="T18" fmla="*/ 793 w 1020"/>
                <a:gd name="T19" fmla="*/ 1587 h 1927"/>
                <a:gd name="T20" fmla="*/ 793 w 1020"/>
                <a:gd name="T21" fmla="*/ 1474 h 1927"/>
                <a:gd name="T22" fmla="*/ 907 w 1020"/>
                <a:gd name="T23" fmla="*/ 1474 h 1927"/>
                <a:gd name="T24" fmla="*/ 907 w 1020"/>
                <a:gd name="T25" fmla="*/ 1360 h 1927"/>
                <a:gd name="T26" fmla="*/ 1020 w 1020"/>
                <a:gd name="T27" fmla="*/ 1360 h 1927"/>
                <a:gd name="T28" fmla="*/ 1020 w 1020"/>
                <a:gd name="T29" fmla="*/ 793 h 1927"/>
                <a:gd name="T30" fmla="*/ 907 w 1020"/>
                <a:gd name="T31" fmla="*/ 793 h 1927"/>
                <a:gd name="T32" fmla="*/ 907 w 1020"/>
                <a:gd name="T33" fmla="*/ 680 h 1927"/>
                <a:gd name="T34" fmla="*/ 793 w 1020"/>
                <a:gd name="T35" fmla="*/ 680 h 1927"/>
                <a:gd name="T36" fmla="*/ 793 w 1020"/>
                <a:gd name="T37" fmla="*/ 567 h 1927"/>
                <a:gd name="T38" fmla="*/ 680 w 1020"/>
                <a:gd name="T39" fmla="*/ 567 h 1927"/>
                <a:gd name="T40" fmla="*/ 680 w 1020"/>
                <a:gd name="T41" fmla="*/ 340 h 1927"/>
                <a:gd name="T42" fmla="*/ 793 w 1020"/>
                <a:gd name="T43" fmla="*/ 340 h 1927"/>
                <a:gd name="T44" fmla="*/ 793 w 1020"/>
                <a:gd name="T45" fmla="*/ 113 h 1927"/>
                <a:gd name="T46" fmla="*/ 680 w 1020"/>
                <a:gd name="T47" fmla="*/ 113 h 1927"/>
                <a:gd name="T48" fmla="*/ 680 w 1020"/>
                <a:gd name="T49" fmla="*/ 0 h 1927"/>
                <a:gd name="T50" fmla="*/ 567 w 1020"/>
                <a:gd name="T51" fmla="*/ 0 h 1927"/>
                <a:gd name="T52" fmla="*/ 567 w 1020"/>
                <a:gd name="T53" fmla="*/ 113 h 1927"/>
                <a:gd name="T54" fmla="*/ 453 w 1020"/>
                <a:gd name="T55" fmla="*/ 113 h 1927"/>
                <a:gd name="T56" fmla="*/ 453 w 1020"/>
                <a:gd name="T57" fmla="*/ 340 h 1927"/>
                <a:gd name="T58" fmla="*/ 226 w 1020"/>
                <a:gd name="T59" fmla="*/ 340 h 1927"/>
                <a:gd name="T60" fmla="*/ 226 w 1020"/>
                <a:gd name="T61" fmla="*/ 226 h 1927"/>
                <a:gd name="T62" fmla="*/ 113 w 1020"/>
                <a:gd name="T63" fmla="*/ 226 h 1927"/>
                <a:gd name="T64" fmla="*/ 113 w 1020"/>
                <a:gd name="T65" fmla="*/ 340 h 1927"/>
                <a:gd name="T66" fmla="*/ 0 w 1020"/>
                <a:gd name="T67" fmla="*/ 340 h 1927"/>
                <a:gd name="T68" fmla="*/ 0 w 1020"/>
                <a:gd name="T69" fmla="*/ 567 h 1927"/>
                <a:gd name="T70" fmla="*/ 113 w 1020"/>
                <a:gd name="T71" fmla="*/ 567 h 1927"/>
                <a:gd name="T72" fmla="*/ 113 w 1020"/>
                <a:gd name="T73" fmla="*/ 907 h 1927"/>
                <a:gd name="T74" fmla="*/ 0 w 1020"/>
                <a:gd name="T75" fmla="*/ 907 h 1927"/>
                <a:gd name="T76" fmla="*/ 0 w 1020"/>
                <a:gd name="T77" fmla="*/ 158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0" h="1927">
                  <a:moveTo>
                    <a:pt x="0" y="1587"/>
                  </a:moveTo>
                  <a:lnTo>
                    <a:pt x="113" y="1587"/>
                  </a:lnTo>
                  <a:lnTo>
                    <a:pt x="113" y="1701"/>
                  </a:lnTo>
                  <a:lnTo>
                    <a:pt x="226" y="1701"/>
                  </a:lnTo>
                  <a:lnTo>
                    <a:pt x="226" y="1814"/>
                  </a:lnTo>
                  <a:lnTo>
                    <a:pt x="567" y="1814"/>
                  </a:lnTo>
                  <a:lnTo>
                    <a:pt x="567" y="1927"/>
                  </a:lnTo>
                  <a:lnTo>
                    <a:pt x="680" y="1927"/>
                  </a:lnTo>
                  <a:lnTo>
                    <a:pt x="680" y="1587"/>
                  </a:lnTo>
                  <a:lnTo>
                    <a:pt x="793" y="1587"/>
                  </a:lnTo>
                  <a:lnTo>
                    <a:pt x="793" y="1474"/>
                  </a:lnTo>
                  <a:lnTo>
                    <a:pt x="907" y="1474"/>
                  </a:lnTo>
                  <a:lnTo>
                    <a:pt x="907" y="1360"/>
                  </a:lnTo>
                  <a:lnTo>
                    <a:pt x="1020" y="1360"/>
                  </a:lnTo>
                  <a:lnTo>
                    <a:pt x="1020" y="793"/>
                  </a:lnTo>
                  <a:lnTo>
                    <a:pt x="907" y="793"/>
                  </a:lnTo>
                  <a:lnTo>
                    <a:pt x="907" y="680"/>
                  </a:lnTo>
                  <a:lnTo>
                    <a:pt x="793" y="680"/>
                  </a:lnTo>
                  <a:lnTo>
                    <a:pt x="79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FD7CA2DD-3494-4EB2-BCE6-27B106E20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550"/>
              <a:ext cx="1134" cy="1134"/>
            </a:xfrm>
            <a:custGeom>
              <a:avLst/>
              <a:gdLst>
                <a:gd name="T0" fmla="*/ 113 w 1134"/>
                <a:gd name="T1" fmla="*/ 680 h 1134"/>
                <a:gd name="T2" fmla="*/ 113 w 1134"/>
                <a:gd name="T3" fmla="*/ 340 h 1134"/>
                <a:gd name="T4" fmla="*/ 0 w 1134"/>
                <a:gd name="T5" fmla="*/ 340 h 1134"/>
                <a:gd name="T6" fmla="*/ 0 w 1134"/>
                <a:gd name="T7" fmla="*/ 0 h 1134"/>
                <a:gd name="T8" fmla="*/ 454 w 1134"/>
                <a:gd name="T9" fmla="*/ 0 h 1134"/>
                <a:gd name="T10" fmla="*/ 454 w 1134"/>
                <a:gd name="T11" fmla="*/ 113 h 1134"/>
                <a:gd name="T12" fmla="*/ 454 w 1134"/>
                <a:gd name="T13" fmla="*/ 227 h 1134"/>
                <a:gd name="T14" fmla="*/ 567 w 1134"/>
                <a:gd name="T15" fmla="*/ 227 h 1134"/>
                <a:gd name="T16" fmla="*/ 567 w 1134"/>
                <a:gd name="T17" fmla="*/ 113 h 1134"/>
                <a:gd name="T18" fmla="*/ 680 w 1134"/>
                <a:gd name="T19" fmla="*/ 113 h 1134"/>
                <a:gd name="T20" fmla="*/ 680 w 1134"/>
                <a:gd name="T21" fmla="*/ 0 h 1134"/>
                <a:gd name="T22" fmla="*/ 907 w 1134"/>
                <a:gd name="T23" fmla="*/ 0 h 1134"/>
                <a:gd name="T24" fmla="*/ 907 w 1134"/>
                <a:gd name="T25" fmla="*/ 113 h 1134"/>
                <a:gd name="T26" fmla="*/ 1021 w 1134"/>
                <a:gd name="T27" fmla="*/ 113 h 1134"/>
                <a:gd name="T28" fmla="*/ 1021 w 1134"/>
                <a:gd name="T29" fmla="*/ 227 h 1134"/>
                <a:gd name="T30" fmla="*/ 1134 w 1134"/>
                <a:gd name="T31" fmla="*/ 227 h 1134"/>
                <a:gd name="T32" fmla="*/ 1134 w 1134"/>
                <a:gd name="T33" fmla="*/ 453 h 1134"/>
                <a:gd name="T34" fmla="*/ 1021 w 1134"/>
                <a:gd name="T35" fmla="*/ 453 h 1134"/>
                <a:gd name="T36" fmla="*/ 1021 w 1134"/>
                <a:gd name="T37" fmla="*/ 907 h 1134"/>
                <a:gd name="T38" fmla="*/ 907 w 1134"/>
                <a:gd name="T39" fmla="*/ 907 h 1134"/>
                <a:gd name="T40" fmla="*/ 907 w 1134"/>
                <a:gd name="T41" fmla="*/ 1134 h 1134"/>
                <a:gd name="T42" fmla="*/ 680 w 1134"/>
                <a:gd name="T43" fmla="*/ 1134 h 1134"/>
                <a:gd name="T44" fmla="*/ 680 w 1134"/>
                <a:gd name="T45" fmla="*/ 1020 h 1134"/>
                <a:gd name="T46" fmla="*/ 567 w 1134"/>
                <a:gd name="T47" fmla="*/ 1020 h 1134"/>
                <a:gd name="T48" fmla="*/ 567 w 1134"/>
                <a:gd name="T49" fmla="*/ 1134 h 1134"/>
                <a:gd name="T50" fmla="*/ 340 w 1134"/>
                <a:gd name="T51" fmla="*/ 1134 h 1134"/>
                <a:gd name="T52" fmla="*/ 340 w 1134"/>
                <a:gd name="T53" fmla="*/ 1020 h 1134"/>
                <a:gd name="T54" fmla="*/ 227 w 1134"/>
                <a:gd name="T55" fmla="*/ 1020 h 1134"/>
                <a:gd name="T56" fmla="*/ 227 w 1134"/>
                <a:gd name="T57" fmla="*/ 907 h 1134"/>
                <a:gd name="T58" fmla="*/ 340 w 1134"/>
                <a:gd name="T59" fmla="*/ 907 h 1134"/>
                <a:gd name="T60" fmla="*/ 340 w 1134"/>
                <a:gd name="T61" fmla="*/ 794 h 1134"/>
                <a:gd name="T62" fmla="*/ 227 w 1134"/>
                <a:gd name="T63" fmla="*/ 794 h 1134"/>
                <a:gd name="T64" fmla="*/ 227 w 1134"/>
                <a:gd name="T65" fmla="*/ 680 h 1134"/>
                <a:gd name="T66" fmla="*/ 113 w 1134"/>
                <a:gd name="T67" fmla="*/ 68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134">
                  <a:moveTo>
                    <a:pt x="113" y="68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680" y="1134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E586A849-BB32-476E-9AAB-E931BC332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89"/>
              <a:ext cx="2608" cy="1928"/>
            </a:xfrm>
            <a:custGeom>
              <a:avLst/>
              <a:gdLst>
                <a:gd name="T0" fmla="*/ 1588 w 2608"/>
                <a:gd name="T1" fmla="*/ 1928 h 1928"/>
                <a:gd name="T2" fmla="*/ 1588 w 2608"/>
                <a:gd name="T3" fmla="*/ 1814 h 1928"/>
                <a:gd name="T4" fmla="*/ 1361 w 2608"/>
                <a:gd name="T5" fmla="*/ 1814 h 1928"/>
                <a:gd name="T6" fmla="*/ 1361 w 2608"/>
                <a:gd name="T7" fmla="*/ 1928 h 1928"/>
                <a:gd name="T8" fmla="*/ 1247 w 2608"/>
                <a:gd name="T9" fmla="*/ 1928 h 1928"/>
                <a:gd name="T10" fmla="*/ 1247 w 2608"/>
                <a:gd name="T11" fmla="*/ 1701 h 1928"/>
                <a:gd name="T12" fmla="*/ 1134 w 2608"/>
                <a:gd name="T13" fmla="*/ 1701 h 1928"/>
                <a:gd name="T14" fmla="*/ 1134 w 2608"/>
                <a:gd name="T15" fmla="*/ 1588 h 1928"/>
                <a:gd name="T16" fmla="*/ 794 w 2608"/>
                <a:gd name="T17" fmla="*/ 1588 h 1928"/>
                <a:gd name="T18" fmla="*/ 794 w 2608"/>
                <a:gd name="T19" fmla="*/ 1474 h 1928"/>
                <a:gd name="T20" fmla="*/ 680 w 2608"/>
                <a:gd name="T21" fmla="*/ 1474 h 1928"/>
                <a:gd name="T22" fmla="*/ 680 w 2608"/>
                <a:gd name="T23" fmla="*/ 1361 h 1928"/>
                <a:gd name="T24" fmla="*/ 567 w 2608"/>
                <a:gd name="T25" fmla="*/ 1361 h 1928"/>
                <a:gd name="T26" fmla="*/ 567 w 2608"/>
                <a:gd name="T27" fmla="*/ 1021 h 1928"/>
                <a:gd name="T28" fmla="*/ 454 w 2608"/>
                <a:gd name="T29" fmla="*/ 1021 h 1928"/>
                <a:gd name="T30" fmla="*/ 454 w 2608"/>
                <a:gd name="T31" fmla="*/ 907 h 1928"/>
                <a:gd name="T32" fmla="*/ 340 w 2608"/>
                <a:gd name="T33" fmla="*/ 907 h 1928"/>
                <a:gd name="T34" fmla="*/ 340 w 2608"/>
                <a:gd name="T35" fmla="*/ 567 h 1928"/>
                <a:gd name="T36" fmla="*/ 0 w 2608"/>
                <a:gd name="T37" fmla="*/ 567 h 1928"/>
                <a:gd name="T38" fmla="*/ 0 w 2608"/>
                <a:gd name="T39" fmla="*/ 454 h 1928"/>
                <a:gd name="T40" fmla="*/ 113 w 2608"/>
                <a:gd name="T41" fmla="*/ 454 h 1928"/>
                <a:gd name="T42" fmla="*/ 113 w 2608"/>
                <a:gd name="T43" fmla="*/ 340 h 1928"/>
                <a:gd name="T44" fmla="*/ 227 w 2608"/>
                <a:gd name="T45" fmla="*/ 340 h 1928"/>
                <a:gd name="T46" fmla="*/ 227 w 2608"/>
                <a:gd name="T47" fmla="*/ 227 h 1928"/>
                <a:gd name="T48" fmla="*/ 340 w 2608"/>
                <a:gd name="T49" fmla="*/ 227 h 1928"/>
                <a:gd name="T50" fmla="*/ 340 w 2608"/>
                <a:gd name="T51" fmla="*/ 113 h 1928"/>
                <a:gd name="T52" fmla="*/ 454 w 2608"/>
                <a:gd name="T53" fmla="*/ 113 h 1928"/>
                <a:gd name="T54" fmla="*/ 454 w 2608"/>
                <a:gd name="T55" fmla="*/ 0 h 1928"/>
                <a:gd name="T56" fmla="*/ 794 w 2608"/>
                <a:gd name="T57" fmla="*/ 0 h 1928"/>
                <a:gd name="T58" fmla="*/ 794 w 2608"/>
                <a:gd name="T59" fmla="*/ 113 h 1928"/>
                <a:gd name="T60" fmla="*/ 1021 w 2608"/>
                <a:gd name="T61" fmla="*/ 113 h 1928"/>
                <a:gd name="T62" fmla="*/ 1021 w 2608"/>
                <a:gd name="T63" fmla="*/ 0 h 1928"/>
                <a:gd name="T64" fmla="*/ 1247 w 2608"/>
                <a:gd name="T65" fmla="*/ 0 h 1928"/>
                <a:gd name="T66" fmla="*/ 1247 w 2608"/>
                <a:gd name="T67" fmla="*/ 113 h 1928"/>
                <a:gd name="T68" fmla="*/ 2268 w 2608"/>
                <a:gd name="T69" fmla="*/ 113 h 1928"/>
                <a:gd name="T70" fmla="*/ 2268 w 2608"/>
                <a:gd name="T71" fmla="*/ 227 h 1928"/>
                <a:gd name="T72" fmla="*/ 2381 w 2608"/>
                <a:gd name="T73" fmla="*/ 227 h 1928"/>
                <a:gd name="T74" fmla="*/ 2381 w 2608"/>
                <a:gd name="T75" fmla="*/ 340 h 1928"/>
                <a:gd name="T76" fmla="*/ 2495 w 2608"/>
                <a:gd name="T77" fmla="*/ 340 h 1928"/>
                <a:gd name="T78" fmla="*/ 2495 w 2608"/>
                <a:gd name="T79" fmla="*/ 454 h 1928"/>
                <a:gd name="T80" fmla="*/ 2608 w 2608"/>
                <a:gd name="T81" fmla="*/ 454 h 1928"/>
                <a:gd name="T82" fmla="*/ 2608 w 2608"/>
                <a:gd name="T83" fmla="*/ 680 h 1928"/>
                <a:gd name="T84" fmla="*/ 2495 w 2608"/>
                <a:gd name="T85" fmla="*/ 680 h 1928"/>
                <a:gd name="T86" fmla="*/ 2495 w 2608"/>
                <a:gd name="T87" fmla="*/ 1247 h 1928"/>
                <a:gd name="T88" fmla="*/ 2608 w 2608"/>
                <a:gd name="T89" fmla="*/ 1247 h 1928"/>
                <a:gd name="T90" fmla="*/ 2608 w 2608"/>
                <a:gd name="T91" fmla="*/ 1361 h 1928"/>
                <a:gd name="T92" fmla="*/ 2381 w 2608"/>
                <a:gd name="T93" fmla="*/ 1361 h 1928"/>
                <a:gd name="T94" fmla="*/ 2381 w 2608"/>
                <a:gd name="T95" fmla="*/ 1474 h 1928"/>
                <a:gd name="T96" fmla="*/ 2268 w 2608"/>
                <a:gd name="T97" fmla="*/ 1474 h 1928"/>
                <a:gd name="T98" fmla="*/ 2268 w 2608"/>
                <a:gd name="T99" fmla="*/ 1588 h 1928"/>
                <a:gd name="T100" fmla="*/ 2155 w 2608"/>
                <a:gd name="T101" fmla="*/ 1588 h 1928"/>
                <a:gd name="T102" fmla="*/ 2155 w 2608"/>
                <a:gd name="T103" fmla="*/ 1361 h 1928"/>
                <a:gd name="T104" fmla="*/ 1701 w 2608"/>
                <a:gd name="T105" fmla="*/ 1361 h 1928"/>
                <a:gd name="T106" fmla="*/ 1701 w 2608"/>
                <a:gd name="T107" fmla="*/ 1701 h 1928"/>
                <a:gd name="T108" fmla="*/ 1814 w 2608"/>
                <a:gd name="T109" fmla="*/ 1701 h 1928"/>
                <a:gd name="T110" fmla="*/ 1814 w 2608"/>
                <a:gd name="T111" fmla="*/ 1928 h 1928"/>
                <a:gd name="T112" fmla="*/ 1588 w 2608"/>
                <a:gd name="T113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08" h="1928">
                  <a:moveTo>
                    <a:pt x="1588" y="1928"/>
                  </a:moveTo>
                  <a:lnTo>
                    <a:pt x="1588" y="1814"/>
                  </a:lnTo>
                  <a:lnTo>
                    <a:pt x="1361" y="1814"/>
                  </a:lnTo>
                  <a:lnTo>
                    <a:pt x="1361" y="1928"/>
                  </a:lnTo>
                  <a:lnTo>
                    <a:pt x="1247" y="192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794" y="1588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2268" y="113"/>
                  </a:lnTo>
                  <a:lnTo>
                    <a:pt x="2268" y="227"/>
                  </a:lnTo>
                  <a:lnTo>
                    <a:pt x="2381" y="227"/>
                  </a:lnTo>
                  <a:lnTo>
                    <a:pt x="2381" y="340"/>
                  </a:lnTo>
                  <a:lnTo>
                    <a:pt x="2495" y="340"/>
                  </a:lnTo>
                  <a:lnTo>
                    <a:pt x="2495" y="454"/>
                  </a:lnTo>
                  <a:lnTo>
                    <a:pt x="2608" y="454"/>
                  </a:lnTo>
                  <a:lnTo>
                    <a:pt x="2608" y="680"/>
                  </a:lnTo>
                  <a:lnTo>
                    <a:pt x="2495" y="680"/>
                  </a:lnTo>
                  <a:lnTo>
                    <a:pt x="2495" y="1247"/>
                  </a:lnTo>
                  <a:lnTo>
                    <a:pt x="2608" y="1247"/>
                  </a:lnTo>
                  <a:lnTo>
                    <a:pt x="2608" y="1361"/>
                  </a:lnTo>
                  <a:lnTo>
                    <a:pt x="2381" y="1361"/>
                  </a:lnTo>
                  <a:lnTo>
                    <a:pt x="2381" y="1474"/>
                  </a:lnTo>
                  <a:lnTo>
                    <a:pt x="2268" y="1474"/>
                  </a:lnTo>
                  <a:lnTo>
                    <a:pt x="2268" y="1588"/>
                  </a:lnTo>
                  <a:lnTo>
                    <a:pt x="2155" y="1588"/>
                  </a:lnTo>
                  <a:lnTo>
                    <a:pt x="2155" y="1361"/>
                  </a:lnTo>
                  <a:lnTo>
                    <a:pt x="1701" y="1361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928"/>
                  </a:lnTo>
                  <a:lnTo>
                    <a:pt x="1588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Freeform 48">
              <a:extLst>
                <a:ext uri="{FF2B5EF4-FFF2-40B4-BE49-F238E27FC236}">
                  <a16:creationId xmlns:a16="http://schemas.microsoft.com/office/drawing/2014/main" id="{5797D2CA-35D7-45AD-8EF9-D15777173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756"/>
              <a:ext cx="2155" cy="2155"/>
            </a:xfrm>
            <a:custGeom>
              <a:avLst/>
              <a:gdLst>
                <a:gd name="T0" fmla="*/ 567 w 2155"/>
                <a:gd name="T1" fmla="*/ 0 h 2155"/>
                <a:gd name="T2" fmla="*/ 567 w 2155"/>
                <a:gd name="T3" fmla="*/ 113 h 2155"/>
                <a:gd name="T4" fmla="*/ 454 w 2155"/>
                <a:gd name="T5" fmla="*/ 113 h 2155"/>
                <a:gd name="T6" fmla="*/ 454 w 2155"/>
                <a:gd name="T7" fmla="*/ 227 h 2155"/>
                <a:gd name="T8" fmla="*/ 227 w 2155"/>
                <a:gd name="T9" fmla="*/ 227 h 2155"/>
                <a:gd name="T10" fmla="*/ 227 w 2155"/>
                <a:gd name="T11" fmla="*/ 340 h 2155"/>
                <a:gd name="T12" fmla="*/ 113 w 2155"/>
                <a:gd name="T13" fmla="*/ 340 h 2155"/>
                <a:gd name="T14" fmla="*/ 113 w 2155"/>
                <a:gd name="T15" fmla="*/ 454 h 2155"/>
                <a:gd name="T16" fmla="*/ 0 w 2155"/>
                <a:gd name="T17" fmla="*/ 454 h 2155"/>
                <a:gd name="T18" fmla="*/ 0 w 2155"/>
                <a:gd name="T19" fmla="*/ 567 h 2155"/>
                <a:gd name="T20" fmla="*/ 340 w 2155"/>
                <a:gd name="T21" fmla="*/ 567 h 2155"/>
                <a:gd name="T22" fmla="*/ 340 w 2155"/>
                <a:gd name="T23" fmla="*/ 1021 h 2155"/>
                <a:gd name="T24" fmla="*/ 680 w 2155"/>
                <a:gd name="T25" fmla="*/ 1021 h 2155"/>
                <a:gd name="T26" fmla="*/ 680 w 2155"/>
                <a:gd name="T27" fmla="*/ 1247 h 2155"/>
                <a:gd name="T28" fmla="*/ 567 w 2155"/>
                <a:gd name="T29" fmla="*/ 1247 h 2155"/>
                <a:gd name="T30" fmla="*/ 567 w 2155"/>
                <a:gd name="T31" fmla="*/ 1361 h 2155"/>
                <a:gd name="T32" fmla="*/ 680 w 2155"/>
                <a:gd name="T33" fmla="*/ 1361 h 2155"/>
                <a:gd name="T34" fmla="*/ 680 w 2155"/>
                <a:gd name="T35" fmla="*/ 1588 h 2155"/>
                <a:gd name="T36" fmla="*/ 794 w 2155"/>
                <a:gd name="T37" fmla="*/ 1588 h 2155"/>
                <a:gd name="T38" fmla="*/ 794 w 2155"/>
                <a:gd name="T39" fmla="*/ 1814 h 2155"/>
                <a:gd name="T40" fmla="*/ 680 w 2155"/>
                <a:gd name="T41" fmla="*/ 1814 h 2155"/>
                <a:gd name="T42" fmla="*/ 680 w 2155"/>
                <a:gd name="T43" fmla="*/ 2041 h 2155"/>
                <a:gd name="T44" fmla="*/ 907 w 2155"/>
                <a:gd name="T45" fmla="*/ 2041 h 2155"/>
                <a:gd name="T46" fmla="*/ 907 w 2155"/>
                <a:gd name="T47" fmla="*/ 2155 h 2155"/>
                <a:gd name="T48" fmla="*/ 1134 w 2155"/>
                <a:gd name="T49" fmla="*/ 2155 h 2155"/>
                <a:gd name="T50" fmla="*/ 1134 w 2155"/>
                <a:gd name="T51" fmla="*/ 1701 h 2155"/>
                <a:gd name="T52" fmla="*/ 1361 w 2155"/>
                <a:gd name="T53" fmla="*/ 1701 h 2155"/>
                <a:gd name="T54" fmla="*/ 1361 w 2155"/>
                <a:gd name="T55" fmla="*/ 1814 h 2155"/>
                <a:gd name="T56" fmla="*/ 1588 w 2155"/>
                <a:gd name="T57" fmla="*/ 1814 h 2155"/>
                <a:gd name="T58" fmla="*/ 1588 w 2155"/>
                <a:gd name="T59" fmla="*/ 1701 h 2155"/>
                <a:gd name="T60" fmla="*/ 1814 w 2155"/>
                <a:gd name="T61" fmla="*/ 1701 h 2155"/>
                <a:gd name="T62" fmla="*/ 1814 w 2155"/>
                <a:gd name="T63" fmla="*/ 1814 h 2155"/>
                <a:gd name="T64" fmla="*/ 2041 w 2155"/>
                <a:gd name="T65" fmla="*/ 1814 h 2155"/>
                <a:gd name="T66" fmla="*/ 2041 w 2155"/>
                <a:gd name="T67" fmla="*/ 1701 h 2155"/>
                <a:gd name="T68" fmla="*/ 2155 w 2155"/>
                <a:gd name="T69" fmla="*/ 1701 h 2155"/>
                <a:gd name="T70" fmla="*/ 2155 w 2155"/>
                <a:gd name="T71" fmla="*/ 1247 h 2155"/>
                <a:gd name="T72" fmla="*/ 1928 w 2155"/>
                <a:gd name="T73" fmla="*/ 1247 h 2155"/>
                <a:gd name="T74" fmla="*/ 1928 w 2155"/>
                <a:gd name="T75" fmla="*/ 1361 h 2155"/>
                <a:gd name="T76" fmla="*/ 1814 w 2155"/>
                <a:gd name="T77" fmla="*/ 1361 h 2155"/>
                <a:gd name="T78" fmla="*/ 1814 w 2155"/>
                <a:gd name="T79" fmla="*/ 1134 h 2155"/>
                <a:gd name="T80" fmla="*/ 1701 w 2155"/>
                <a:gd name="T81" fmla="*/ 1134 h 2155"/>
                <a:gd name="T82" fmla="*/ 1701 w 2155"/>
                <a:gd name="T83" fmla="*/ 1021 h 2155"/>
                <a:gd name="T84" fmla="*/ 1361 w 2155"/>
                <a:gd name="T85" fmla="*/ 1021 h 2155"/>
                <a:gd name="T86" fmla="*/ 1361 w 2155"/>
                <a:gd name="T87" fmla="*/ 907 h 2155"/>
                <a:gd name="T88" fmla="*/ 1247 w 2155"/>
                <a:gd name="T89" fmla="*/ 907 h 2155"/>
                <a:gd name="T90" fmla="*/ 1247 w 2155"/>
                <a:gd name="T91" fmla="*/ 794 h 2155"/>
                <a:gd name="T92" fmla="*/ 1134 w 2155"/>
                <a:gd name="T93" fmla="*/ 794 h 2155"/>
                <a:gd name="T94" fmla="*/ 1134 w 2155"/>
                <a:gd name="T95" fmla="*/ 454 h 2155"/>
                <a:gd name="T96" fmla="*/ 1021 w 2155"/>
                <a:gd name="T97" fmla="*/ 454 h 2155"/>
                <a:gd name="T98" fmla="*/ 1021 w 2155"/>
                <a:gd name="T99" fmla="*/ 340 h 2155"/>
                <a:gd name="T100" fmla="*/ 907 w 2155"/>
                <a:gd name="T101" fmla="*/ 340 h 2155"/>
                <a:gd name="T102" fmla="*/ 907 w 2155"/>
                <a:gd name="T103" fmla="*/ 0 h 2155"/>
                <a:gd name="T104" fmla="*/ 567 w 2155"/>
                <a:gd name="T105" fmla="*/ 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5" h="2155">
                  <a:moveTo>
                    <a:pt x="567" y="0"/>
                  </a:move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1021"/>
                  </a:lnTo>
                  <a:lnTo>
                    <a:pt x="680" y="1021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588"/>
                  </a:lnTo>
                  <a:lnTo>
                    <a:pt x="794" y="1588"/>
                  </a:lnTo>
                  <a:lnTo>
                    <a:pt x="794" y="1814"/>
                  </a:lnTo>
                  <a:lnTo>
                    <a:pt x="680" y="1814"/>
                  </a:lnTo>
                  <a:lnTo>
                    <a:pt x="680" y="2041"/>
                  </a:lnTo>
                  <a:lnTo>
                    <a:pt x="907" y="2041"/>
                  </a:lnTo>
                  <a:lnTo>
                    <a:pt x="907" y="2155"/>
                  </a:lnTo>
                  <a:lnTo>
                    <a:pt x="1134" y="2155"/>
                  </a:lnTo>
                  <a:lnTo>
                    <a:pt x="1134" y="1701"/>
                  </a:lnTo>
                  <a:lnTo>
                    <a:pt x="1361" y="1701"/>
                  </a:lnTo>
                  <a:lnTo>
                    <a:pt x="1361" y="1814"/>
                  </a:lnTo>
                  <a:lnTo>
                    <a:pt x="1588" y="1814"/>
                  </a:lnTo>
                  <a:lnTo>
                    <a:pt x="1588" y="1701"/>
                  </a:lnTo>
                  <a:lnTo>
                    <a:pt x="1814" y="1701"/>
                  </a:lnTo>
                  <a:lnTo>
                    <a:pt x="1814" y="1814"/>
                  </a:lnTo>
                  <a:lnTo>
                    <a:pt x="2041" y="1814"/>
                  </a:lnTo>
                  <a:lnTo>
                    <a:pt x="2041" y="1701"/>
                  </a:lnTo>
                  <a:lnTo>
                    <a:pt x="2155" y="1701"/>
                  </a:lnTo>
                  <a:lnTo>
                    <a:pt x="2155" y="1247"/>
                  </a:lnTo>
                  <a:lnTo>
                    <a:pt x="1928" y="1247"/>
                  </a:lnTo>
                  <a:lnTo>
                    <a:pt x="1928" y="1361"/>
                  </a:lnTo>
                  <a:lnTo>
                    <a:pt x="1814" y="1361"/>
                  </a:lnTo>
                  <a:lnTo>
                    <a:pt x="1814" y="1134"/>
                  </a:lnTo>
                  <a:lnTo>
                    <a:pt x="1701" y="1134"/>
                  </a:lnTo>
                  <a:lnTo>
                    <a:pt x="1701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5" name="Group 49">
            <a:extLst>
              <a:ext uri="{FF2B5EF4-FFF2-40B4-BE49-F238E27FC236}">
                <a16:creationId xmlns:a16="http://schemas.microsoft.com/office/drawing/2014/main" id="{147CC22D-E372-457A-905D-9FEC2E2DFDEB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19506" name="WordArt 50">
              <a:extLst>
                <a:ext uri="{FF2B5EF4-FFF2-40B4-BE49-F238E27FC236}">
                  <a16:creationId xmlns:a16="http://schemas.microsoft.com/office/drawing/2014/main" id="{9AB98211-4B67-41FE-BBD6-327B58DB21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19507" name="WordArt 51">
              <a:extLst>
                <a:ext uri="{FF2B5EF4-FFF2-40B4-BE49-F238E27FC236}">
                  <a16:creationId xmlns:a16="http://schemas.microsoft.com/office/drawing/2014/main" id="{7EA2EE5D-BDF5-4C4D-AC47-F822E4CB86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19508" name="Group 52">
            <a:extLst>
              <a:ext uri="{FF2B5EF4-FFF2-40B4-BE49-F238E27FC236}">
                <a16:creationId xmlns:a16="http://schemas.microsoft.com/office/drawing/2014/main" id="{293B74DA-926B-4BE0-AC25-D6B44FCEB8CA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5745163"/>
            <a:ext cx="530225" cy="133350"/>
            <a:chOff x="856" y="330"/>
            <a:chExt cx="230" cy="58"/>
          </a:xfrm>
        </p:grpSpPr>
        <p:sp>
          <p:nvSpPr>
            <p:cNvPr id="19509" name="WordArt 53">
              <a:extLst>
                <a:ext uri="{FF2B5EF4-FFF2-40B4-BE49-F238E27FC236}">
                  <a16:creationId xmlns:a16="http://schemas.microsoft.com/office/drawing/2014/main" id="{CEBF2188-B3E3-40C3-910B-15C281DBA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19510" name="WordArt 54">
              <a:extLst>
                <a:ext uri="{FF2B5EF4-FFF2-40B4-BE49-F238E27FC236}">
                  <a16:creationId xmlns:a16="http://schemas.microsoft.com/office/drawing/2014/main" id="{116962FE-EB64-45F8-80D3-0DAF6C5C1F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19511" name="Group 55">
            <a:extLst>
              <a:ext uri="{FF2B5EF4-FFF2-40B4-BE49-F238E27FC236}">
                <a16:creationId xmlns:a16="http://schemas.microsoft.com/office/drawing/2014/main" id="{52DBC407-BB10-42A7-8D98-0CA275A86F08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745163"/>
            <a:ext cx="396875" cy="133350"/>
            <a:chOff x="374" y="443"/>
            <a:chExt cx="171" cy="58"/>
          </a:xfrm>
        </p:grpSpPr>
        <p:sp>
          <p:nvSpPr>
            <p:cNvPr id="19512" name="WordArt 56">
              <a:extLst>
                <a:ext uri="{FF2B5EF4-FFF2-40B4-BE49-F238E27FC236}">
                  <a16:creationId xmlns:a16="http://schemas.microsoft.com/office/drawing/2014/main" id="{4A4B550E-2F2C-4DDC-85CF-FBD487F7C8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19513" name="WordArt 57">
              <a:extLst>
                <a:ext uri="{FF2B5EF4-FFF2-40B4-BE49-F238E27FC236}">
                  <a16:creationId xmlns:a16="http://schemas.microsoft.com/office/drawing/2014/main" id="{0A5BAF70-1A17-4A9D-B777-DFBC3151AA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19514" name="Group 58">
            <a:extLst>
              <a:ext uri="{FF2B5EF4-FFF2-40B4-BE49-F238E27FC236}">
                <a16:creationId xmlns:a16="http://schemas.microsoft.com/office/drawing/2014/main" id="{7DDC107F-72CF-4AF0-A24D-37125F5EF40C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5026025"/>
            <a:ext cx="530225" cy="133350"/>
            <a:chOff x="856" y="443"/>
            <a:chExt cx="230" cy="58"/>
          </a:xfrm>
        </p:grpSpPr>
        <p:sp>
          <p:nvSpPr>
            <p:cNvPr id="19515" name="WordArt 59">
              <a:extLst>
                <a:ext uri="{FF2B5EF4-FFF2-40B4-BE49-F238E27FC236}">
                  <a16:creationId xmlns:a16="http://schemas.microsoft.com/office/drawing/2014/main" id="{F23DF84E-4CC0-4DB7-922D-9A006B1FC8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19516" name="WordArt 60">
              <a:extLst>
                <a:ext uri="{FF2B5EF4-FFF2-40B4-BE49-F238E27FC236}">
                  <a16:creationId xmlns:a16="http://schemas.microsoft.com/office/drawing/2014/main" id="{1D4705E5-9470-4B53-BC6D-D3AC92D5F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19517" name="Group 61">
            <a:extLst>
              <a:ext uri="{FF2B5EF4-FFF2-40B4-BE49-F238E27FC236}">
                <a16:creationId xmlns:a16="http://schemas.microsoft.com/office/drawing/2014/main" id="{A87E2984-D666-461B-8688-219D540FE777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6600825"/>
            <a:ext cx="396875" cy="133350"/>
            <a:chOff x="346" y="586"/>
            <a:chExt cx="171" cy="58"/>
          </a:xfrm>
        </p:grpSpPr>
        <p:sp>
          <p:nvSpPr>
            <p:cNvPr id="19518" name="WordArt 62">
              <a:extLst>
                <a:ext uri="{FF2B5EF4-FFF2-40B4-BE49-F238E27FC236}">
                  <a16:creationId xmlns:a16="http://schemas.microsoft.com/office/drawing/2014/main" id="{1AF0FE44-085F-4EAE-A825-9941357E7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19519" name="WordArt 63">
              <a:extLst>
                <a:ext uri="{FF2B5EF4-FFF2-40B4-BE49-F238E27FC236}">
                  <a16:creationId xmlns:a16="http://schemas.microsoft.com/office/drawing/2014/main" id="{3B7486BA-40B1-4BD2-836D-0F0A9C4116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19520" name="Group 64">
            <a:extLst>
              <a:ext uri="{FF2B5EF4-FFF2-40B4-BE49-F238E27FC236}">
                <a16:creationId xmlns:a16="http://schemas.microsoft.com/office/drawing/2014/main" id="{FCE8662A-9131-4C3E-A92E-52191F10DED9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745163"/>
            <a:ext cx="530225" cy="133350"/>
            <a:chOff x="828" y="586"/>
            <a:chExt cx="230" cy="58"/>
          </a:xfrm>
        </p:grpSpPr>
        <p:sp>
          <p:nvSpPr>
            <p:cNvPr id="19521" name="WordArt 65">
              <a:extLst>
                <a:ext uri="{FF2B5EF4-FFF2-40B4-BE49-F238E27FC236}">
                  <a16:creationId xmlns:a16="http://schemas.microsoft.com/office/drawing/2014/main" id="{3742E928-BBE0-4417-B766-D58DD05196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2415C99A-0E11-4A23-986D-B86D5373E2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19523" name="Group 67">
            <a:extLst>
              <a:ext uri="{FF2B5EF4-FFF2-40B4-BE49-F238E27FC236}">
                <a16:creationId xmlns:a16="http://schemas.microsoft.com/office/drawing/2014/main" id="{B1DC29DE-D3EE-4C82-A240-401B544E68F6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5926138"/>
            <a:ext cx="396875" cy="133350"/>
            <a:chOff x="346" y="699"/>
            <a:chExt cx="171" cy="58"/>
          </a:xfrm>
        </p:grpSpPr>
        <p:sp>
          <p:nvSpPr>
            <p:cNvPr id="19524" name="WordArt 68">
              <a:extLst>
                <a:ext uri="{FF2B5EF4-FFF2-40B4-BE49-F238E27FC236}">
                  <a16:creationId xmlns:a16="http://schemas.microsoft.com/office/drawing/2014/main" id="{00AFFE12-A888-438D-9AAE-7F9BDAAAE6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C594C126-B252-44C6-BD1D-684918441F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19526" name="Group 70">
            <a:extLst>
              <a:ext uri="{FF2B5EF4-FFF2-40B4-BE49-F238E27FC236}">
                <a16:creationId xmlns:a16="http://schemas.microsoft.com/office/drawing/2014/main" id="{55C94CDE-0202-4CAD-9923-8E6A31112DE6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3630613"/>
            <a:ext cx="530225" cy="133350"/>
            <a:chOff x="828" y="699"/>
            <a:chExt cx="230" cy="58"/>
          </a:xfrm>
        </p:grpSpPr>
        <p:sp>
          <p:nvSpPr>
            <p:cNvPr id="19527" name="WordArt 71">
              <a:extLst>
                <a:ext uri="{FF2B5EF4-FFF2-40B4-BE49-F238E27FC236}">
                  <a16:creationId xmlns:a16="http://schemas.microsoft.com/office/drawing/2014/main" id="{AF756C6F-FF01-482B-9497-6BA8B916B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196273C9-D53A-4E8A-BC66-218470F7B3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19529" name="Group 73">
            <a:extLst>
              <a:ext uri="{FF2B5EF4-FFF2-40B4-BE49-F238E27FC236}">
                <a16:creationId xmlns:a16="http://schemas.microsoft.com/office/drawing/2014/main" id="{7F6D4E18-84E1-4B2F-B7D2-54F15FFCE282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5521325"/>
            <a:ext cx="396875" cy="133350"/>
            <a:chOff x="374" y="869"/>
            <a:chExt cx="171" cy="58"/>
          </a:xfrm>
        </p:grpSpPr>
        <p:sp>
          <p:nvSpPr>
            <p:cNvPr id="19530" name="WordArt 74">
              <a:extLst>
                <a:ext uri="{FF2B5EF4-FFF2-40B4-BE49-F238E27FC236}">
                  <a16:creationId xmlns:a16="http://schemas.microsoft.com/office/drawing/2014/main" id="{B2BAC850-E173-4014-AD58-4179C8F591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54D82566-D16A-4D42-ABAC-37BC560A42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19532" name="Group 76">
            <a:extLst>
              <a:ext uri="{FF2B5EF4-FFF2-40B4-BE49-F238E27FC236}">
                <a16:creationId xmlns:a16="http://schemas.microsoft.com/office/drawing/2014/main" id="{8769AC0A-AA70-4CE8-8D0F-A7B99490BB9B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6375400"/>
            <a:ext cx="530225" cy="133350"/>
            <a:chOff x="856" y="869"/>
            <a:chExt cx="230" cy="58"/>
          </a:xfrm>
        </p:grpSpPr>
        <p:sp>
          <p:nvSpPr>
            <p:cNvPr id="19533" name="WordArt 77">
              <a:extLst>
                <a:ext uri="{FF2B5EF4-FFF2-40B4-BE49-F238E27FC236}">
                  <a16:creationId xmlns:a16="http://schemas.microsoft.com/office/drawing/2014/main" id="{6967F671-111A-4FA3-9552-1FE6418AF0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401FB346-40AE-4F25-8781-CD638C35E1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19535" name="Group 79">
            <a:extLst>
              <a:ext uri="{FF2B5EF4-FFF2-40B4-BE49-F238E27FC236}">
                <a16:creationId xmlns:a16="http://schemas.microsoft.com/office/drawing/2014/main" id="{711C0E2A-7426-444A-8E3A-82500AD01B33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260850"/>
            <a:ext cx="396875" cy="133350"/>
            <a:chOff x="374" y="982"/>
            <a:chExt cx="171" cy="58"/>
          </a:xfrm>
        </p:grpSpPr>
        <p:sp>
          <p:nvSpPr>
            <p:cNvPr id="19536" name="WordArt 80">
              <a:extLst>
                <a:ext uri="{FF2B5EF4-FFF2-40B4-BE49-F238E27FC236}">
                  <a16:creationId xmlns:a16="http://schemas.microsoft.com/office/drawing/2014/main" id="{EE7C919E-2357-436D-90DE-67090DA9FF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D3931EEC-5E00-4C20-8389-098B485FE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19538" name="Group 82">
            <a:extLst>
              <a:ext uri="{FF2B5EF4-FFF2-40B4-BE49-F238E27FC236}">
                <a16:creationId xmlns:a16="http://schemas.microsoft.com/office/drawing/2014/main" id="{B317D93F-56EA-411F-A509-03AAC5422B72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996238"/>
            <a:ext cx="530225" cy="133350"/>
            <a:chOff x="856" y="982"/>
            <a:chExt cx="230" cy="58"/>
          </a:xfrm>
        </p:grpSpPr>
        <p:sp>
          <p:nvSpPr>
            <p:cNvPr id="19539" name="WordArt 83">
              <a:extLst>
                <a:ext uri="{FF2B5EF4-FFF2-40B4-BE49-F238E27FC236}">
                  <a16:creationId xmlns:a16="http://schemas.microsoft.com/office/drawing/2014/main" id="{999E7A50-3EC0-4ED7-BC45-D5197E1479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49CDA193-B83A-4B5B-AEE0-938E4AE2CA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19541" name="Group 85">
            <a:extLst>
              <a:ext uri="{FF2B5EF4-FFF2-40B4-BE49-F238E27FC236}">
                <a16:creationId xmlns:a16="http://schemas.microsoft.com/office/drawing/2014/main" id="{23390EFC-1D20-429F-9E49-BEADA71C82A8}"/>
              </a:ext>
            </a:extLst>
          </p:cNvPr>
          <p:cNvGrpSpPr>
            <a:grpSpLocks/>
          </p:cNvGrpSpPr>
          <p:nvPr/>
        </p:nvGrpSpPr>
        <p:grpSpPr bwMode="auto">
          <a:xfrm>
            <a:off x="8515350" y="1470025"/>
            <a:ext cx="396875" cy="133350"/>
            <a:chOff x="346" y="1125"/>
            <a:chExt cx="171" cy="58"/>
          </a:xfrm>
        </p:grpSpPr>
        <p:sp>
          <p:nvSpPr>
            <p:cNvPr id="19542" name="WordArt 86">
              <a:extLst>
                <a:ext uri="{FF2B5EF4-FFF2-40B4-BE49-F238E27FC236}">
                  <a16:creationId xmlns:a16="http://schemas.microsoft.com/office/drawing/2014/main" id="{95852617-1DCB-4294-BE7C-3D2E3812B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F8E299AC-B742-4047-BFA5-CFF4DD88D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  <p:grpSp>
        <p:nvGrpSpPr>
          <p:cNvPr id="19544" name="Group 88">
            <a:extLst>
              <a:ext uri="{FF2B5EF4-FFF2-40B4-BE49-F238E27FC236}">
                <a16:creationId xmlns:a16="http://schemas.microsoft.com/office/drawing/2014/main" id="{88D7C4D5-C437-4BB4-9AFC-178D83C2BF44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3586163"/>
            <a:ext cx="530225" cy="133350"/>
            <a:chOff x="828" y="1125"/>
            <a:chExt cx="230" cy="58"/>
          </a:xfrm>
        </p:grpSpPr>
        <p:sp>
          <p:nvSpPr>
            <p:cNvPr id="19545" name="WordArt 89">
              <a:extLst>
                <a:ext uri="{FF2B5EF4-FFF2-40B4-BE49-F238E27FC236}">
                  <a16:creationId xmlns:a16="http://schemas.microsoft.com/office/drawing/2014/main" id="{B202076A-AA7A-43E6-A774-E00D348751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DD303A55-001C-4155-B200-ECE4C0A28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19547" name="Group 91">
            <a:extLst>
              <a:ext uri="{FF2B5EF4-FFF2-40B4-BE49-F238E27FC236}">
                <a16:creationId xmlns:a16="http://schemas.microsoft.com/office/drawing/2014/main" id="{83DFC841-0D27-4646-9A62-842FC7F8DE4B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7591425"/>
            <a:ext cx="396875" cy="133350"/>
            <a:chOff x="346" y="1238"/>
            <a:chExt cx="171" cy="58"/>
          </a:xfrm>
        </p:grpSpPr>
        <p:sp>
          <p:nvSpPr>
            <p:cNvPr id="19548" name="WordArt 92">
              <a:extLst>
                <a:ext uri="{FF2B5EF4-FFF2-40B4-BE49-F238E27FC236}">
                  <a16:creationId xmlns:a16="http://schemas.microsoft.com/office/drawing/2014/main" id="{6003FE01-7B26-4DD6-984A-A4EEE6FFF6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98999355-B549-48F6-9EFF-D001B2F6C5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19550" name="Group 94">
            <a:extLst>
              <a:ext uri="{FF2B5EF4-FFF2-40B4-BE49-F238E27FC236}">
                <a16:creationId xmlns:a16="http://schemas.microsoft.com/office/drawing/2014/main" id="{54C30B3F-1BE5-43E3-A23C-99C1B86440EC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4621213"/>
            <a:ext cx="530225" cy="133350"/>
            <a:chOff x="828" y="1238"/>
            <a:chExt cx="230" cy="58"/>
          </a:xfrm>
        </p:grpSpPr>
        <p:sp>
          <p:nvSpPr>
            <p:cNvPr id="19551" name="WordArt 95">
              <a:extLst>
                <a:ext uri="{FF2B5EF4-FFF2-40B4-BE49-F238E27FC236}">
                  <a16:creationId xmlns:a16="http://schemas.microsoft.com/office/drawing/2014/main" id="{2928B25B-5286-417F-B8EB-5F6A992720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9AC5FB61-2ABA-4998-AA14-06BF2B20CE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19553" name="Group 97">
            <a:extLst>
              <a:ext uri="{FF2B5EF4-FFF2-40B4-BE49-F238E27FC236}">
                <a16:creationId xmlns:a16="http://schemas.microsoft.com/office/drawing/2014/main" id="{BF9303EB-DBBD-4C53-8909-7CC9E13D3BD3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395788"/>
            <a:ext cx="396875" cy="133350"/>
            <a:chOff x="374" y="1435"/>
            <a:chExt cx="171" cy="58"/>
          </a:xfrm>
        </p:grpSpPr>
        <p:sp>
          <p:nvSpPr>
            <p:cNvPr id="19554" name="WordArt 98">
              <a:extLst>
                <a:ext uri="{FF2B5EF4-FFF2-40B4-BE49-F238E27FC236}">
                  <a16:creationId xmlns:a16="http://schemas.microsoft.com/office/drawing/2014/main" id="{B9D68DEE-520C-425F-A069-C05FF0CE59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9D405487-1E7E-408C-ACB4-18133979D0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19556" name="Group 100">
            <a:extLst>
              <a:ext uri="{FF2B5EF4-FFF2-40B4-BE49-F238E27FC236}">
                <a16:creationId xmlns:a16="http://schemas.microsoft.com/office/drawing/2014/main" id="{00B0A3F8-BB76-47DA-B8A9-6907A6320318}"/>
              </a:ext>
            </a:extLst>
          </p:cNvPr>
          <p:cNvGrpSpPr>
            <a:grpSpLocks/>
          </p:cNvGrpSpPr>
          <p:nvPr/>
        </p:nvGrpSpPr>
        <p:grpSpPr bwMode="auto">
          <a:xfrm>
            <a:off x="9775825" y="3179763"/>
            <a:ext cx="530225" cy="133350"/>
            <a:chOff x="856" y="1435"/>
            <a:chExt cx="230" cy="58"/>
          </a:xfrm>
        </p:grpSpPr>
        <p:sp>
          <p:nvSpPr>
            <p:cNvPr id="19557" name="WordArt 101">
              <a:extLst>
                <a:ext uri="{FF2B5EF4-FFF2-40B4-BE49-F238E27FC236}">
                  <a16:creationId xmlns:a16="http://schemas.microsoft.com/office/drawing/2014/main" id="{BFD4A4F2-AD03-49DC-94A7-1E41AE0525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1B45FEF2-A972-4A5E-8714-A67459FAA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19559" name="Group 103">
            <a:extLst>
              <a:ext uri="{FF2B5EF4-FFF2-40B4-BE49-F238E27FC236}">
                <a16:creationId xmlns:a16="http://schemas.microsoft.com/office/drawing/2014/main" id="{658CB196-0D49-43E1-9D4B-0D9C37437572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330950"/>
            <a:ext cx="396875" cy="133350"/>
            <a:chOff x="374" y="1548"/>
            <a:chExt cx="171" cy="58"/>
          </a:xfrm>
        </p:grpSpPr>
        <p:sp>
          <p:nvSpPr>
            <p:cNvPr id="19560" name="WordArt 104">
              <a:extLst>
                <a:ext uri="{FF2B5EF4-FFF2-40B4-BE49-F238E27FC236}">
                  <a16:creationId xmlns:a16="http://schemas.microsoft.com/office/drawing/2014/main" id="{1D159CDE-71E8-43AE-AAEB-5682EF79A0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0FFD7402-A8B3-4C6F-9872-992D347948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19562" name="Group 106">
            <a:extLst>
              <a:ext uri="{FF2B5EF4-FFF2-40B4-BE49-F238E27FC236}">
                <a16:creationId xmlns:a16="http://schemas.microsoft.com/office/drawing/2014/main" id="{9062E7D8-1429-48DE-AE68-967C0ABB78C8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7726363"/>
            <a:ext cx="530225" cy="133350"/>
            <a:chOff x="856" y="1548"/>
            <a:chExt cx="230" cy="58"/>
          </a:xfrm>
        </p:grpSpPr>
        <p:sp>
          <p:nvSpPr>
            <p:cNvPr id="19563" name="WordArt 107">
              <a:extLst>
                <a:ext uri="{FF2B5EF4-FFF2-40B4-BE49-F238E27FC236}">
                  <a16:creationId xmlns:a16="http://schemas.microsoft.com/office/drawing/2014/main" id="{2E4920B4-756E-43C0-830F-B71972DE1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8BE5C29D-9E91-4D5E-87C3-1495397DCF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19565" name="Group 109">
            <a:extLst>
              <a:ext uri="{FF2B5EF4-FFF2-40B4-BE49-F238E27FC236}">
                <a16:creationId xmlns:a16="http://schemas.microsoft.com/office/drawing/2014/main" id="{F8631283-761F-40EF-96E8-4B62EBEE265A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5249863"/>
            <a:ext cx="396875" cy="133350"/>
            <a:chOff x="346" y="1691"/>
            <a:chExt cx="171" cy="58"/>
          </a:xfrm>
        </p:grpSpPr>
        <p:sp>
          <p:nvSpPr>
            <p:cNvPr id="19566" name="WordArt 110">
              <a:extLst>
                <a:ext uri="{FF2B5EF4-FFF2-40B4-BE49-F238E27FC236}">
                  <a16:creationId xmlns:a16="http://schemas.microsoft.com/office/drawing/2014/main" id="{1D33F243-C4CE-47F7-A613-705CB5EAEC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9333CC12-B40B-433A-BCEF-462B011846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19568" name="Group 112">
            <a:extLst>
              <a:ext uri="{FF2B5EF4-FFF2-40B4-BE49-F238E27FC236}">
                <a16:creationId xmlns:a16="http://schemas.microsoft.com/office/drawing/2014/main" id="{B2B60369-51D0-45CB-9A68-5F66B9524563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865438"/>
            <a:ext cx="396875" cy="133350"/>
            <a:chOff x="346" y="1804"/>
            <a:chExt cx="171" cy="58"/>
          </a:xfrm>
        </p:grpSpPr>
        <p:sp>
          <p:nvSpPr>
            <p:cNvPr id="19569" name="WordArt 113">
              <a:extLst>
                <a:ext uri="{FF2B5EF4-FFF2-40B4-BE49-F238E27FC236}">
                  <a16:creationId xmlns:a16="http://schemas.microsoft.com/office/drawing/2014/main" id="{DB52D1CC-804B-40B2-AEB7-5ED026C3FB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CA9DEADC-A76F-45C8-98A1-7C1C561693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19571" name="Group 115">
            <a:extLst>
              <a:ext uri="{FF2B5EF4-FFF2-40B4-BE49-F238E27FC236}">
                <a16:creationId xmlns:a16="http://schemas.microsoft.com/office/drawing/2014/main" id="{FA772964-895E-4FCA-8387-92EEFC4CDED2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780213"/>
            <a:ext cx="396875" cy="133350"/>
            <a:chOff x="374" y="1974"/>
            <a:chExt cx="171" cy="58"/>
          </a:xfrm>
        </p:grpSpPr>
        <p:sp>
          <p:nvSpPr>
            <p:cNvPr id="19572" name="WordArt 116">
              <a:extLst>
                <a:ext uri="{FF2B5EF4-FFF2-40B4-BE49-F238E27FC236}">
                  <a16:creationId xmlns:a16="http://schemas.microsoft.com/office/drawing/2014/main" id="{688BC481-5F36-4BA2-89C3-534A0765EF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46C6E115-A4B6-4210-8F59-EEB6E91D83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19574" name="Group 118">
            <a:extLst>
              <a:ext uri="{FF2B5EF4-FFF2-40B4-BE49-F238E27FC236}">
                <a16:creationId xmlns:a16="http://schemas.microsoft.com/office/drawing/2014/main" id="{C556FF14-93A8-4A5D-941B-32C9184D56F1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510338"/>
            <a:ext cx="396875" cy="133350"/>
            <a:chOff x="374" y="2087"/>
            <a:chExt cx="171" cy="58"/>
          </a:xfrm>
        </p:grpSpPr>
        <p:sp>
          <p:nvSpPr>
            <p:cNvPr id="19575" name="WordArt 119">
              <a:extLst>
                <a:ext uri="{FF2B5EF4-FFF2-40B4-BE49-F238E27FC236}">
                  <a16:creationId xmlns:a16="http://schemas.microsoft.com/office/drawing/2014/main" id="{959E20DC-DEB1-4689-9247-138ED3F8F8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E7A62DF7-C148-4255-B313-4E2DF25BC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19577" name="Group 121">
            <a:extLst>
              <a:ext uri="{FF2B5EF4-FFF2-40B4-BE49-F238E27FC236}">
                <a16:creationId xmlns:a16="http://schemas.microsoft.com/office/drawing/2014/main" id="{D8C96BD5-EAF2-4E42-A0FB-8BD3AE2CFC9D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6645275"/>
            <a:ext cx="269875" cy="130175"/>
            <a:chOff x="91" y="1437"/>
            <a:chExt cx="115" cy="56"/>
          </a:xfrm>
        </p:grpSpPr>
        <p:sp>
          <p:nvSpPr>
            <p:cNvPr id="19578" name="WordArt 122">
              <a:extLst>
                <a:ext uri="{FF2B5EF4-FFF2-40B4-BE49-F238E27FC236}">
                  <a16:creationId xmlns:a16="http://schemas.microsoft.com/office/drawing/2014/main" id="{68544601-4BEC-46B6-98E5-FD377A4CE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9CF8B847-7248-4552-8CDF-4C077E1B88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9580" name="Group 124">
            <a:extLst>
              <a:ext uri="{FF2B5EF4-FFF2-40B4-BE49-F238E27FC236}">
                <a16:creationId xmlns:a16="http://schemas.microsoft.com/office/drawing/2014/main" id="{AA66A20D-FEB7-4139-A93F-7691A3628319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605588"/>
            <a:ext cx="269875" cy="130175"/>
            <a:chOff x="91" y="1551"/>
            <a:chExt cx="115" cy="56"/>
          </a:xfrm>
        </p:grpSpPr>
        <p:sp>
          <p:nvSpPr>
            <p:cNvPr id="19581" name="WordArt 125">
              <a:extLst>
                <a:ext uri="{FF2B5EF4-FFF2-40B4-BE49-F238E27FC236}">
                  <a16:creationId xmlns:a16="http://schemas.microsoft.com/office/drawing/2014/main" id="{DBDE8C81-F81F-4ACD-8C0A-2B3B22111B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A3B73440-0736-4890-BA78-EDA006D7D5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9583" name="Group 127">
            <a:extLst>
              <a:ext uri="{FF2B5EF4-FFF2-40B4-BE49-F238E27FC236}">
                <a16:creationId xmlns:a16="http://schemas.microsoft.com/office/drawing/2014/main" id="{48EA2B34-743B-46C1-9EBC-07FF1967113B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6015038"/>
            <a:ext cx="269875" cy="130175"/>
            <a:chOff x="147" y="1663"/>
            <a:chExt cx="115" cy="56"/>
          </a:xfrm>
        </p:grpSpPr>
        <p:sp>
          <p:nvSpPr>
            <p:cNvPr id="19584" name="WordArt 128">
              <a:extLst>
                <a:ext uri="{FF2B5EF4-FFF2-40B4-BE49-F238E27FC236}">
                  <a16:creationId xmlns:a16="http://schemas.microsoft.com/office/drawing/2014/main" id="{892D5CFB-BFBA-4816-A6B0-0BCE3FF89B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AA9FC1C5-1702-4442-890E-06CC530A28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9586" name="Group 130">
            <a:extLst>
              <a:ext uri="{FF2B5EF4-FFF2-40B4-BE49-F238E27FC236}">
                <a16:creationId xmlns:a16="http://schemas.microsoft.com/office/drawing/2014/main" id="{D3D119D8-CDE7-4C58-AEC5-4F86A9F7FD9E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545388"/>
            <a:ext cx="269875" cy="130175"/>
            <a:chOff x="147" y="1777"/>
            <a:chExt cx="115" cy="56"/>
          </a:xfrm>
        </p:grpSpPr>
        <p:sp>
          <p:nvSpPr>
            <p:cNvPr id="19587" name="WordArt 131">
              <a:extLst>
                <a:ext uri="{FF2B5EF4-FFF2-40B4-BE49-F238E27FC236}">
                  <a16:creationId xmlns:a16="http://schemas.microsoft.com/office/drawing/2014/main" id="{E63F2F0F-085E-491F-8955-5EBDA8C4D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80903DB1-4BAC-4450-B731-B09D5EE611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19589" name="Group 133">
            <a:extLst>
              <a:ext uri="{FF2B5EF4-FFF2-40B4-BE49-F238E27FC236}">
                <a16:creationId xmlns:a16="http://schemas.microsoft.com/office/drawing/2014/main" id="{79E2CBA7-2279-4304-90F3-6E4A89E9946D}"/>
              </a:ext>
            </a:extLst>
          </p:cNvPr>
          <p:cNvGrpSpPr>
            <a:grpSpLocks/>
          </p:cNvGrpSpPr>
          <p:nvPr/>
        </p:nvGrpSpPr>
        <p:grpSpPr bwMode="auto">
          <a:xfrm>
            <a:off x="3790950" y="6465888"/>
            <a:ext cx="269875" cy="130175"/>
            <a:chOff x="120" y="1947"/>
            <a:chExt cx="115" cy="56"/>
          </a:xfrm>
        </p:grpSpPr>
        <p:sp>
          <p:nvSpPr>
            <p:cNvPr id="19590" name="WordArt 134">
              <a:extLst>
                <a:ext uri="{FF2B5EF4-FFF2-40B4-BE49-F238E27FC236}">
                  <a16:creationId xmlns:a16="http://schemas.microsoft.com/office/drawing/2014/main" id="{484D8859-5EAC-4098-9191-8E36E0D702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9591" name="WordArt 135">
              <a:extLst>
                <a:ext uri="{FF2B5EF4-FFF2-40B4-BE49-F238E27FC236}">
                  <a16:creationId xmlns:a16="http://schemas.microsoft.com/office/drawing/2014/main" id="{BCD7F916-DFE4-4C87-8032-A3F52E9B0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9592" name="Group 136">
            <a:extLst>
              <a:ext uri="{FF2B5EF4-FFF2-40B4-BE49-F238E27FC236}">
                <a16:creationId xmlns:a16="http://schemas.microsoft.com/office/drawing/2014/main" id="{64E82337-6DA1-4C7E-9A97-4B63018FED55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7005638"/>
            <a:ext cx="269875" cy="130175"/>
            <a:chOff x="120" y="2061"/>
            <a:chExt cx="115" cy="56"/>
          </a:xfrm>
        </p:grpSpPr>
        <p:sp>
          <p:nvSpPr>
            <p:cNvPr id="19593" name="WordArt 137">
              <a:extLst>
                <a:ext uri="{FF2B5EF4-FFF2-40B4-BE49-F238E27FC236}">
                  <a16:creationId xmlns:a16="http://schemas.microsoft.com/office/drawing/2014/main" id="{59932A35-1F21-4D08-A338-45CB757DAD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19594" name="WordArt 138">
              <a:extLst>
                <a:ext uri="{FF2B5EF4-FFF2-40B4-BE49-F238E27FC236}">
                  <a16:creationId xmlns:a16="http://schemas.microsoft.com/office/drawing/2014/main" id="{BE718B64-F501-4F92-8575-8D6EA4628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19595" name="Group 139">
            <a:extLst>
              <a:ext uri="{FF2B5EF4-FFF2-40B4-BE49-F238E27FC236}">
                <a16:creationId xmlns:a16="http://schemas.microsoft.com/office/drawing/2014/main" id="{CEA10DF9-A3D3-481C-B0B6-72398564DA4D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5400675"/>
            <a:ext cx="630237" cy="209550"/>
            <a:chOff x="1239" y="586"/>
            <a:chExt cx="250" cy="83"/>
          </a:xfrm>
        </p:grpSpPr>
        <p:sp>
          <p:nvSpPr>
            <p:cNvPr id="19596" name="WordArt 140">
              <a:extLst>
                <a:ext uri="{FF2B5EF4-FFF2-40B4-BE49-F238E27FC236}">
                  <a16:creationId xmlns:a16="http://schemas.microsoft.com/office/drawing/2014/main" id="{91CCFDE6-65E2-4821-BFC3-C3A0A1945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19597" name="WordArt 141">
              <a:extLst>
                <a:ext uri="{FF2B5EF4-FFF2-40B4-BE49-F238E27FC236}">
                  <a16:creationId xmlns:a16="http://schemas.microsoft.com/office/drawing/2014/main" id="{1B88BC68-207A-41B7-A6B4-1D37BD147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B05D41BE-969D-4425-AE06-E5113FDF5796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800600"/>
            <a:ext cx="2879725" cy="2160588"/>
            <a:chOff x="1764" y="3024"/>
            <a:chExt cx="1814" cy="1361"/>
          </a:xfrm>
        </p:grpSpPr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0C7F0E5C-5556-411A-997D-4912E981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478"/>
              <a:ext cx="1360" cy="226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F804D4E8-9527-44E6-8F3E-9423B31CF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024"/>
              <a:ext cx="454" cy="124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926BFF4E-6C28-4953-A47C-45D540BE6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024"/>
              <a:ext cx="1360" cy="45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AD11DE30-4AC8-4433-AA7D-89F39A2E2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704"/>
              <a:ext cx="567" cy="45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E826206B-6267-4A00-9689-01846F4BD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3704"/>
              <a:ext cx="453" cy="341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1A160FDF-C453-4C14-BEF1-2F2A8B07C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704"/>
              <a:ext cx="340" cy="56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E617E833-D10C-49F6-9DCB-E4AE81262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045"/>
              <a:ext cx="113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AE7BC723-6D79-40EA-95E3-FB801EF7F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045"/>
              <a:ext cx="227" cy="226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09" name="Group 129">
            <a:extLst>
              <a:ext uri="{FF2B5EF4-FFF2-40B4-BE49-F238E27FC236}">
                <a16:creationId xmlns:a16="http://schemas.microsoft.com/office/drawing/2014/main" id="{55934DE8-F32A-40B1-A972-4322121B3F70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479425"/>
            <a:ext cx="10080625" cy="8281988"/>
            <a:chOff x="857" y="302"/>
            <a:chExt cx="6350" cy="5217"/>
          </a:xfrm>
        </p:grpSpPr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B2931F1C-BC4D-488C-9951-37584E783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3251"/>
              <a:ext cx="90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D779EF50-45B9-4EDC-A000-07033CC11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4612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4A67BB55-EDB7-4B56-9D85-E773097EC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2570"/>
              <a:ext cx="90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40B05915-5325-4C62-A209-A276813DC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1890"/>
              <a:ext cx="1588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3BD66158-0BB7-4E13-AA2D-FEAB23700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663"/>
              <a:ext cx="793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08A0042E-02A5-4EA6-B0CD-17D8ED2BE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024"/>
              <a:ext cx="908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0CBC6F5E-06F8-462A-814A-6FFD800AC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024"/>
              <a:ext cx="1020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15FDC4FE-963F-4BCD-8DFC-F52B24437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045"/>
              <a:ext cx="79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0CF6827E-1288-4FBA-B026-AC8547708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4725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407FBC45-8683-463D-AA1D-5D2A25C3C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4725"/>
              <a:ext cx="45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A5A7D989-7458-4CE8-96A5-12AB2617C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612"/>
              <a:ext cx="113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Rectangle 25">
              <a:extLst>
                <a:ext uri="{FF2B5EF4-FFF2-40B4-BE49-F238E27FC236}">
                  <a16:creationId xmlns:a16="http://schemas.microsoft.com/office/drawing/2014/main" id="{CE495345-10B1-47B0-85A8-2583A62F3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869"/>
              <a:ext cx="793" cy="215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Rectangle 26">
              <a:extLst>
                <a:ext uri="{FF2B5EF4-FFF2-40B4-BE49-F238E27FC236}">
                  <a16:creationId xmlns:a16="http://schemas.microsoft.com/office/drawing/2014/main" id="{88F658BA-4BDB-4253-8DDE-16B120A0C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02"/>
              <a:ext cx="1701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Rectangle 27">
              <a:extLst>
                <a:ext uri="{FF2B5EF4-FFF2-40B4-BE49-F238E27FC236}">
                  <a16:creationId xmlns:a16="http://schemas.microsoft.com/office/drawing/2014/main" id="{BC450DCA-A6E6-4C20-8303-3E46E4D36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890"/>
              <a:ext cx="113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Rectangle 28">
              <a:extLst>
                <a:ext uri="{FF2B5EF4-FFF2-40B4-BE49-F238E27FC236}">
                  <a16:creationId xmlns:a16="http://schemas.microsoft.com/office/drawing/2014/main" id="{379A2862-A42B-4398-8761-10B909C48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Rectangle 29">
              <a:extLst>
                <a:ext uri="{FF2B5EF4-FFF2-40B4-BE49-F238E27FC236}">
                  <a16:creationId xmlns:a16="http://schemas.microsoft.com/office/drawing/2014/main" id="{FB1ACFF6-5702-40D4-BD79-AF6D15FE0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890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Rectangle 30">
              <a:extLst>
                <a:ext uri="{FF2B5EF4-FFF2-40B4-BE49-F238E27FC236}">
                  <a16:creationId xmlns:a16="http://schemas.microsoft.com/office/drawing/2014/main" id="{2A7A49F7-2A41-4BAB-B88D-47B5851CF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684"/>
              <a:ext cx="113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Rectangle 31">
              <a:extLst>
                <a:ext uri="{FF2B5EF4-FFF2-40B4-BE49-F238E27FC236}">
                  <a16:creationId xmlns:a16="http://schemas.microsoft.com/office/drawing/2014/main" id="{43239A32-6B73-4F22-A5A5-55184D1CE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024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Rectangle 32">
              <a:extLst>
                <a:ext uri="{FF2B5EF4-FFF2-40B4-BE49-F238E27FC236}">
                  <a16:creationId xmlns:a16="http://schemas.microsoft.com/office/drawing/2014/main" id="{74B3B948-FD10-4287-B34B-6B7EE78DC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158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Rectangle 33">
              <a:extLst>
                <a:ext uri="{FF2B5EF4-FFF2-40B4-BE49-F238E27FC236}">
                  <a16:creationId xmlns:a16="http://schemas.microsoft.com/office/drawing/2014/main" id="{7C5862B4-A694-4397-9079-FE47A3257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158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Rectangle 34">
              <a:extLst>
                <a:ext uri="{FF2B5EF4-FFF2-40B4-BE49-F238E27FC236}">
                  <a16:creationId xmlns:a16="http://schemas.microsoft.com/office/drawing/2014/main" id="{918B2AEA-1C38-4FFC-8B34-7F51FEEF6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271"/>
              <a:ext cx="113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Rectangle 35">
              <a:extLst>
                <a:ext uri="{FF2B5EF4-FFF2-40B4-BE49-F238E27FC236}">
                  <a16:creationId xmlns:a16="http://schemas.microsoft.com/office/drawing/2014/main" id="{4D2CE695-24B4-4E12-B0E5-BC741EB9E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045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67603A25-9B3D-4E6E-A39B-80C747E1F48D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6196013"/>
            <a:ext cx="396875" cy="133350"/>
            <a:chOff x="374" y="330"/>
            <a:chExt cx="171" cy="58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5DDDCD3C-D484-4D56-AEA3-58E7D0E7F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330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950FCD25-B0EE-487F-8093-1EE49E831C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331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安芸区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48D1E93E-C28E-46C8-9F81-8EB2299AB44C}"/>
              </a:ext>
            </a:extLst>
          </p:cNvPr>
          <p:cNvGrpSpPr>
            <a:grpSpLocks/>
          </p:cNvGrpSpPr>
          <p:nvPr/>
        </p:nvGrpSpPr>
        <p:grpSpPr bwMode="auto">
          <a:xfrm>
            <a:off x="4335463" y="5634038"/>
            <a:ext cx="530225" cy="133350"/>
            <a:chOff x="856" y="330"/>
            <a:chExt cx="230" cy="58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0AE58803-2D67-40E2-9029-DB78AD637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330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180FF17F-B519-4CC7-BA86-7E50238EB3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331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安佐南区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A4885882-0D82-4548-9196-8D4E3EED7AA4}"/>
              </a:ext>
            </a:extLst>
          </p:cNvPr>
          <p:cNvGrpSpPr>
            <a:grpSpLocks/>
          </p:cNvGrpSpPr>
          <p:nvPr/>
        </p:nvGrpSpPr>
        <p:grpSpPr bwMode="auto">
          <a:xfrm>
            <a:off x="2962275" y="5724525"/>
            <a:ext cx="396875" cy="133350"/>
            <a:chOff x="374" y="443"/>
            <a:chExt cx="171" cy="58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7F120243-7CAB-4252-B176-A6AFB3907F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443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A433EA21-1AEF-4996-BD60-4DC9C3FA1A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444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佐伯区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72BB04E1-6599-4969-B897-2B148CF939D1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5072063"/>
            <a:ext cx="530225" cy="133350"/>
            <a:chOff x="856" y="443"/>
            <a:chExt cx="230" cy="58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99F1F335-3926-4031-993F-5AC0710B1B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443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7E8256B7-994B-4F0F-B7BA-52C3818140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444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安佐北区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FD180A12-BB67-4451-85F2-2B5E408AB03B}"/>
              </a:ext>
            </a:extLst>
          </p:cNvPr>
          <p:cNvGrpSpPr>
            <a:grpSpLocks/>
          </p:cNvGrpSpPr>
          <p:nvPr/>
        </p:nvGrpSpPr>
        <p:grpSpPr bwMode="auto">
          <a:xfrm>
            <a:off x="7551738" y="6804025"/>
            <a:ext cx="396875" cy="133350"/>
            <a:chOff x="346" y="586"/>
            <a:chExt cx="171" cy="58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DA2E9282-820C-411C-A965-EF06F9D81B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6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C8D0B7B3-48C7-4AC0-B9C8-3E22E62FF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7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竹原市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FE399C07-44FD-4730-B9DD-603CD998B58F}"/>
              </a:ext>
            </a:extLst>
          </p:cNvPr>
          <p:cNvGrpSpPr>
            <a:grpSpLocks/>
          </p:cNvGrpSpPr>
          <p:nvPr/>
        </p:nvGrpSpPr>
        <p:grpSpPr bwMode="auto">
          <a:xfrm>
            <a:off x="6135688" y="5994400"/>
            <a:ext cx="530225" cy="133350"/>
            <a:chOff x="828" y="586"/>
            <a:chExt cx="230" cy="58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62891F33-4519-4997-A524-670992A90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586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ECD2D7CA-9D7C-4F5A-AC4C-425F201732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587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東広島市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018E378F-EB06-4A1D-BDAC-BD659985F4F9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5545138"/>
            <a:ext cx="396875" cy="133350"/>
            <a:chOff x="346" y="699"/>
            <a:chExt cx="171" cy="58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B4573C41-111F-49CD-A8D7-F0A2574C7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69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D8DDD708-E278-44BE-8480-FB72F85E21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70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三原市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E6642BB1-36C1-40CC-B6D7-5C8903D9ED23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3833813"/>
            <a:ext cx="530225" cy="133350"/>
            <a:chOff x="828" y="699"/>
            <a:chExt cx="230" cy="58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C2341E91-21D9-4FA0-A040-9724EDBFE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69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21A92B3D-B35B-4D70-92F4-6C40E88D92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70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北広島町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FC43E5F5-25AA-4164-B65B-D19A7000948B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5634038"/>
            <a:ext cx="396875" cy="133350"/>
            <a:chOff x="374" y="869"/>
            <a:chExt cx="171" cy="58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8D15AA9D-52D3-4B61-B6EC-54829BAC29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869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31F43FF7-09C9-41D6-ADAA-021A27A6B1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870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尾道市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6688C8B9-0709-4492-A1B7-380F9AEDF1DA}"/>
              </a:ext>
            </a:extLst>
          </p:cNvPr>
          <p:cNvGrpSpPr>
            <a:grpSpLocks/>
          </p:cNvGrpSpPr>
          <p:nvPr/>
        </p:nvGrpSpPr>
        <p:grpSpPr bwMode="auto">
          <a:xfrm>
            <a:off x="1814513" y="6175375"/>
            <a:ext cx="530225" cy="133350"/>
            <a:chOff x="856" y="869"/>
            <a:chExt cx="230" cy="58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1B20725F-5C16-4B04-9C19-EC40E5892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869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0219669F-6A25-4CB2-995F-2B6E93F4D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870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廿日市市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654C70EE-13D4-4150-AE19-E80BA2DD8EC2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3833813"/>
            <a:ext cx="396875" cy="133350"/>
            <a:chOff x="374" y="982"/>
            <a:chExt cx="171" cy="58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FD668FE5-D12A-4359-AA07-698033979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982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24ED52E7-2CB1-4E40-B5B7-3546C78627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983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5C0A7BEC-9FDF-41D4-B6CC-DA885BF9C5F1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8064500"/>
            <a:ext cx="530225" cy="133350"/>
            <a:chOff x="856" y="982"/>
            <a:chExt cx="230" cy="58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C0090D31-4B29-4FAB-9A26-7E507ADB12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982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BBB851AC-A9EE-4412-9E16-59A977627B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983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江田島市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524608A7-F792-466E-8CDF-ECB63A281076}"/>
              </a:ext>
            </a:extLst>
          </p:cNvPr>
          <p:cNvGrpSpPr>
            <a:grpSpLocks/>
          </p:cNvGrpSpPr>
          <p:nvPr/>
        </p:nvGrpSpPr>
        <p:grpSpPr bwMode="auto">
          <a:xfrm>
            <a:off x="5684838" y="3652838"/>
            <a:ext cx="530225" cy="133350"/>
            <a:chOff x="828" y="1125"/>
            <a:chExt cx="230" cy="58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A3D72A99-6406-4CCC-A026-A477E2F750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12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D5D4FE70-621B-4526-9B4A-663778284B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12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安芸高田市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E4E155A9-3EB5-4CE1-8A93-07D11D2D9E39}"/>
              </a:ext>
            </a:extLst>
          </p:cNvPr>
          <p:cNvGrpSpPr>
            <a:grpSpLocks/>
          </p:cNvGrpSpPr>
          <p:nvPr/>
        </p:nvGrpSpPr>
        <p:grpSpPr bwMode="auto">
          <a:xfrm>
            <a:off x="2062163" y="7613650"/>
            <a:ext cx="396875" cy="133350"/>
            <a:chOff x="346" y="1238"/>
            <a:chExt cx="171" cy="58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FF2C363A-0BE5-4749-98A9-8970D5F3AC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23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60DDEA9D-CC49-49EF-ABA5-33C4B04106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23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大竹市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722E8086-FA79-4A25-B4F2-B5AA512C886E}"/>
              </a:ext>
            </a:extLst>
          </p:cNvPr>
          <p:cNvGrpSpPr>
            <a:grpSpLocks/>
          </p:cNvGrpSpPr>
          <p:nvPr/>
        </p:nvGrpSpPr>
        <p:grpSpPr bwMode="auto">
          <a:xfrm>
            <a:off x="1814513" y="4552950"/>
            <a:ext cx="530225" cy="133350"/>
            <a:chOff x="828" y="1238"/>
            <a:chExt cx="230" cy="58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DE4F93DF-3AF9-4BBC-BA59-7F24776AEF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8" y="123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ECAA9A5B-36EA-411D-A324-454104F4E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9" y="123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安芸太田町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98ACF39E-91B6-4F64-9416-67B907BC8041}"/>
              </a:ext>
            </a:extLst>
          </p:cNvPr>
          <p:cNvGrpSpPr>
            <a:grpSpLocks/>
          </p:cNvGrpSpPr>
          <p:nvPr/>
        </p:nvGrpSpPr>
        <p:grpSpPr bwMode="auto">
          <a:xfrm>
            <a:off x="8093075" y="3833813"/>
            <a:ext cx="396875" cy="133350"/>
            <a:chOff x="374" y="1435"/>
            <a:chExt cx="171" cy="58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BEEB15EA-2506-4250-B039-5C3A33B95F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43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FE550462-C3EA-4662-9421-B63B0D9CE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43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世羅町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91387896-CB7F-46DC-947A-585D5CD28A67}"/>
              </a:ext>
            </a:extLst>
          </p:cNvPr>
          <p:cNvGrpSpPr>
            <a:grpSpLocks/>
          </p:cNvGrpSpPr>
          <p:nvPr/>
        </p:nvGrpSpPr>
        <p:grpSpPr bwMode="auto">
          <a:xfrm>
            <a:off x="10275888" y="3563938"/>
            <a:ext cx="530225" cy="133350"/>
            <a:chOff x="856" y="1435"/>
            <a:chExt cx="230" cy="58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73262938-DCAF-41D3-BBA1-58F7278256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435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85C4CDAD-4342-4977-86C7-3761591C59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436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神石高原町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8B680AEE-6805-48E4-BA70-D930BEAC4669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6467475"/>
            <a:ext cx="396875" cy="133350"/>
            <a:chOff x="374" y="1548"/>
            <a:chExt cx="171" cy="58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2FE7A8F2-EDCF-4B17-BE5B-ACE43595C1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548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956182B2-2EE3-4367-8372-35FE52F7E7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549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560053AE-6E4A-4E6E-95ED-C278E9091132}"/>
              </a:ext>
            </a:extLst>
          </p:cNvPr>
          <p:cNvGrpSpPr>
            <a:grpSpLocks/>
          </p:cNvGrpSpPr>
          <p:nvPr/>
        </p:nvGrpSpPr>
        <p:grpSpPr bwMode="auto">
          <a:xfrm>
            <a:off x="7124700" y="7794625"/>
            <a:ext cx="530225" cy="133350"/>
            <a:chOff x="856" y="1548"/>
            <a:chExt cx="230" cy="58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8E3411D3-379E-48F7-A77A-0A86A373A8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6" y="1548"/>
              <a:ext cx="229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F3C75F62-150F-40CD-A200-4671A79A39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57" y="1549"/>
              <a:ext cx="229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大崎上島町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CBC768E1-2686-45BB-98DD-5C16FF59A4D5}"/>
              </a:ext>
            </a:extLst>
          </p:cNvPr>
          <p:cNvGrpSpPr>
            <a:grpSpLocks/>
          </p:cNvGrpSpPr>
          <p:nvPr/>
        </p:nvGrpSpPr>
        <p:grpSpPr bwMode="auto">
          <a:xfrm>
            <a:off x="10342563" y="5273675"/>
            <a:ext cx="396875" cy="133350"/>
            <a:chOff x="346" y="1691"/>
            <a:chExt cx="171" cy="58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5A8C0D9B-6E39-49C8-85C7-921B44DAB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691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80117B18-9A57-49D3-959E-A2759D035C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692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福山市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36764355-F5D4-4C78-8946-B66973066D0C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022600"/>
            <a:ext cx="396875" cy="133350"/>
            <a:chOff x="346" y="1804"/>
            <a:chExt cx="171" cy="58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F5A3DCF9-E487-467F-96C9-4321E6C8A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80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5482B953-B7A9-4CD6-93BC-B8F57A245C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80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三次市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AD337A44-963F-4621-92E9-A164D3F9A2EE}"/>
              </a:ext>
            </a:extLst>
          </p:cNvPr>
          <p:cNvGrpSpPr>
            <a:grpSpLocks/>
          </p:cNvGrpSpPr>
          <p:nvPr/>
        </p:nvGrpSpPr>
        <p:grpSpPr bwMode="auto">
          <a:xfrm>
            <a:off x="5211763" y="6894513"/>
            <a:ext cx="396875" cy="133350"/>
            <a:chOff x="374" y="1974"/>
            <a:chExt cx="171" cy="58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07CB9E87-CA70-4058-9C5C-7E3BE1B943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1974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7A645EC4-FAB9-4DD9-847B-DE8910677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1975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BE12F336-7D40-4BFB-8AAD-A2598B9C1D47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7097713"/>
            <a:ext cx="396875" cy="133350"/>
            <a:chOff x="374" y="2087"/>
            <a:chExt cx="171" cy="58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CB7ABE4D-B5F5-4E8D-85F1-703FE223C0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" y="2087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CB8D9831-0555-49CE-BF50-9482DCEF60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5" y="2088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海田町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9B77E095-A00B-4665-ACF9-D4652B3FA57C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6831013"/>
            <a:ext cx="269875" cy="130175"/>
            <a:chOff x="91" y="1437"/>
            <a:chExt cx="115" cy="56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38D52012-2FF8-4D45-8839-9440C65103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43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469D15AF-64F1-45A4-8791-682DD79B7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43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600A2D91-4393-4A89-B94F-40DC414F4B3F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605588"/>
            <a:ext cx="269875" cy="130175"/>
            <a:chOff x="91" y="1551"/>
            <a:chExt cx="115" cy="56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3E640900-31A1-427D-BCFF-54F94A4B40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" y="155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1688984F-A224-4B13-A120-F011081D8F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" y="155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1CF9F634-D70F-4AAA-A732-DADE4029E43F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6084888"/>
            <a:ext cx="269875" cy="130175"/>
            <a:chOff x="147" y="1663"/>
            <a:chExt cx="115" cy="56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17BF2465-D4B1-409D-8903-003C69DC3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663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A989B38B-156E-4814-B217-D546A0957C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664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9600A73A-4DB3-464F-A8A9-DE3B3CBDF925}"/>
              </a:ext>
            </a:extLst>
          </p:cNvPr>
          <p:cNvGrpSpPr>
            <a:grpSpLocks/>
          </p:cNvGrpSpPr>
          <p:nvPr/>
        </p:nvGrpSpPr>
        <p:grpSpPr bwMode="auto">
          <a:xfrm>
            <a:off x="5365750" y="7615238"/>
            <a:ext cx="269875" cy="130175"/>
            <a:chOff x="147" y="1777"/>
            <a:chExt cx="115" cy="56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9B9FFBFF-6A04-43C1-B397-40B2B9C19A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" y="177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A32E95C5-06D8-40C7-9318-549D1EF11C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" y="177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呉市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6447BB6C-D592-420D-AE0F-BB86E6FA335D}"/>
              </a:ext>
            </a:extLst>
          </p:cNvPr>
          <p:cNvGrpSpPr>
            <a:grpSpLocks/>
          </p:cNvGrpSpPr>
          <p:nvPr/>
        </p:nvGrpSpPr>
        <p:grpSpPr bwMode="auto">
          <a:xfrm>
            <a:off x="3656013" y="6265863"/>
            <a:ext cx="269875" cy="130175"/>
            <a:chOff x="120" y="1947"/>
            <a:chExt cx="115" cy="56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FB156F75-34C3-47B8-9AC4-577E6D3998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1947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479BC973-BAB2-4AAF-B16B-D701CF1220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1948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0603" name="Group 123">
            <a:extLst>
              <a:ext uri="{FF2B5EF4-FFF2-40B4-BE49-F238E27FC236}">
                <a16:creationId xmlns:a16="http://schemas.microsoft.com/office/drawing/2014/main" id="{9FEA1FBC-6B72-40F0-8529-FA154F034C13}"/>
              </a:ext>
            </a:extLst>
          </p:cNvPr>
          <p:cNvGrpSpPr>
            <a:grpSpLocks/>
          </p:cNvGrpSpPr>
          <p:nvPr/>
        </p:nvGrpSpPr>
        <p:grpSpPr bwMode="auto">
          <a:xfrm>
            <a:off x="4556125" y="6875463"/>
            <a:ext cx="269875" cy="130175"/>
            <a:chOff x="120" y="2061"/>
            <a:chExt cx="115" cy="56"/>
          </a:xfrm>
        </p:grpSpPr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26BF0DE0-73E7-4B40-A786-76A8354146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" y="2061"/>
              <a:ext cx="114" cy="5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73686FE9-3FAA-47D6-BB64-234C468309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" y="2062"/>
              <a:ext cx="114" cy="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坂町</a:t>
              </a:r>
            </a:p>
          </p:txBody>
        </p:sp>
      </p:grpSp>
      <p:grpSp>
        <p:nvGrpSpPr>
          <p:cNvPr id="20606" name="Group 126">
            <a:extLst>
              <a:ext uri="{FF2B5EF4-FFF2-40B4-BE49-F238E27FC236}">
                <a16:creationId xmlns:a16="http://schemas.microsoft.com/office/drawing/2014/main" id="{B2F671CD-B609-49B4-A852-6D9C10EA9F07}"/>
              </a:ext>
            </a:extLst>
          </p:cNvPr>
          <p:cNvGrpSpPr>
            <a:grpSpLocks/>
          </p:cNvGrpSpPr>
          <p:nvPr/>
        </p:nvGrpSpPr>
        <p:grpSpPr bwMode="auto">
          <a:xfrm>
            <a:off x="3609975" y="5340350"/>
            <a:ext cx="630238" cy="209550"/>
            <a:chOff x="1239" y="586"/>
            <a:chExt cx="250" cy="83"/>
          </a:xfrm>
        </p:grpSpPr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173495E0-3B54-4A49-A5AF-506DDA62B1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5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B65E1C26-9552-43B9-A965-308B580AB0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</a:p>
          </p:txBody>
        </p:sp>
      </p:grpSp>
      <p:grpSp>
        <p:nvGrpSpPr>
          <p:cNvPr id="20610" name="Group 130">
            <a:extLst>
              <a:ext uri="{FF2B5EF4-FFF2-40B4-BE49-F238E27FC236}">
                <a16:creationId xmlns:a16="http://schemas.microsoft.com/office/drawing/2014/main" id="{924009BA-7063-47FF-BB46-98D18EB23432}"/>
              </a:ext>
            </a:extLst>
          </p:cNvPr>
          <p:cNvGrpSpPr>
            <a:grpSpLocks/>
          </p:cNvGrpSpPr>
          <p:nvPr/>
        </p:nvGrpSpPr>
        <p:grpSpPr bwMode="auto">
          <a:xfrm>
            <a:off x="9018588" y="1652588"/>
            <a:ext cx="396875" cy="133350"/>
            <a:chOff x="346" y="1125"/>
            <a:chExt cx="171" cy="58"/>
          </a:xfrm>
        </p:grpSpPr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862A1A74-3DB5-453D-8789-E0B68C345C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125"/>
              <a:ext cx="170" cy="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ADA647F2-2C66-46C9-84A6-8C006AE18A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126"/>
              <a:ext cx="170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庄原市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2699</TotalTime>
  <Words>608</Words>
  <PresentationFormat>A3 297x420 mm</PresentationFormat>
  <Paragraphs>496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広島県の地図</dc:title>
  <dc:subject>広島県の地図</dc:subject>
  <dc:creator>digipot.net</dc:creator>
  <cp:revision>1</cp:revision>
  <dcterms:created xsi:type="dcterms:W3CDTF">2011-09-01T12:09:10Z</dcterms:created>
  <dcterms:modified xsi:type="dcterms:W3CDTF">2019-01-28T01:56:18Z</dcterms:modified>
  <cp:version>1</cp:version>
</cp:coreProperties>
</file>